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1"/>
  </p:notesMasterIdLst>
  <p:handoutMasterIdLst>
    <p:handoutMasterId r:id="rId32"/>
  </p:handoutMasterIdLst>
  <p:sldIdLst>
    <p:sldId id="1335" r:id="rId5"/>
    <p:sldId id="1249" r:id="rId6"/>
    <p:sldId id="1311" r:id="rId7"/>
    <p:sldId id="1265" r:id="rId8"/>
    <p:sldId id="1267" r:id="rId9"/>
    <p:sldId id="1324" r:id="rId10"/>
    <p:sldId id="1268" r:id="rId11"/>
    <p:sldId id="1331" r:id="rId12"/>
    <p:sldId id="1336" r:id="rId13"/>
    <p:sldId id="1337" r:id="rId14"/>
    <p:sldId id="1338" r:id="rId15"/>
    <p:sldId id="1339" r:id="rId16"/>
    <p:sldId id="1340" r:id="rId17"/>
    <p:sldId id="1341" r:id="rId18"/>
    <p:sldId id="1269" r:id="rId19"/>
    <p:sldId id="1273" r:id="rId20"/>
    <p:sldId id="1270" r:id="rId21"/>
    <p:sldId id="1274" r:id="rId22"/>
    <p:sldId id="1271" r:id="rId23"/>
    <p:sldId id="1326" r:id="rId24"/>
    <p:sldId id="1327" r:id="rId25"/>
    <p:sldId id="1328" r:id="rId26"/>
    <p:sldId id="1329" r:id="rId27"/>
    <p:sldId id="1330" r:id="rId28"/>
    <p:sldId id="1272" r:id="rId29"/>
    <p:sldId id="1179" r:id="rId30"/>
  </p:sldIdLst>
  <p:sldSz cx="24387175" cy="13716000"/>
  <p:notesSz cx="6797675" cy="9872663"/>
  <p:defaultTextStyle>
    <a:defPPr>
      <a:defRPr lang="nb-NO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1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960">
          <p15:clr>
            <a:srgbClr val="A4A3A4"/>
          </p15:clr>
        </p15:guide>
        <p15:guide id="4" orient="horz" pos="7976">
          <p15:clr>
            <a:srgbClr val="A4A3A4"/>
          </p15:clr>
        </p15:guide>
        <p15:guide id="5" pos="14683">
          <p15:clr>
            <a:srgbClr val="A4A3A4"/>
          </p15:clr>
        </p15:guide>
        <p15:guide id="6" pos="7681">
          <p15:clr>
            <a:srgbClr val="A4A3A4"/>
          </p15:clr>
        </p15:guide>
        <p15:guide id="7" pos="680">
          <p15:clr>
            <a:srgbClr val="A4A3A4"/>
          </p15:clr>
        </p15:guide>
        <p15:guide id="8" pos="7511">
          <p15:clr>
            <a:srgbClr val="A4A3A4"/>
          </p15:clr>
        </p15:guide>
        <p15:guide id="9" pos="7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re Pettersen" initials="SP" lastIdx="1" clrIdx="0">
    <p:extLst>
      <p:ext uri="{19B8F6BF-5375-455C-9EA6-DF929625EA0E}">
        <p15:presenceInfo xmlns:p15="http://schemas.microsoft.com/office/powerpoint/2012/main" userId="Sture Pettersen" providerId="None"/>
      </p:ext>
    </p:extLst>
  </p:cmAuthor>
  <p:cmAuthor id="2" name="Arnhild Schia" initials="AS" lastIdx="11" clrIdx="1">
    <p:extLst>
      <p:ext uri="{19B8F6BF-5375-455C-9EA6-DF929625EA0E}">
        <p15:presenceInfo xmlns:p15="http://schemas.microsoft.com/office/powerpoint/2012/main" userId="S::arnhild@arnhildschia.com::e55642da-d56f-4553-9482-fb875c9ef6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846"/>
    <a:srgbClr val="00A7B5"/>
    <a:srgbClr val="26FF91"/>
    <a:srgbClr val="C5FBDB"/>
    <a:srgbClr val="E5F5EB"/>
    <a:srgbClr val="94A4AB"/>
    <a:srgbClr val="C5DBDF"/>
    <a:srgbClr val="C5DBFB"/>
    <a:srgbClr val="0F242D"/>
    <a:srgbClr val="F3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2473F-C782-674F-97D7-1F9011C45793}" v="1" dt="2023-04-28T11:07:38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3"/>
  </p:normalViewPr>
  <p:slideViewPr>
    <p:cSldViewPr snapToGrid="0">
      <p:cViewPr varScale="1">
        <p:scale>
          <a:sx n="57" d="100"/>
          <a:sy n="57" d="100"/>
        </p:scale>
        <p:origin x="712" y="192"/>
      </p:cViewPr>
      <p:guideLst>
        <p:guide orient="horz" pos="2051"/>
        <p:guide orient="horz" pos="4320"/>
        <p:guide orient="horz" pos="2960"/>
        <p:guide orient="horz" pos="7976"/>
        <p:guide pos="14683"/>
        <p:guide pos="7681"/>
        <p:guide pos="680"/>
        <p:guide pos="7511"/>
        <p:guide pos="7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C2B54-C303-DE44-A75A-B8058679F7D8}" type="datetimeFigureOut">
              <a:t>29/10/2024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7683-C606-1043-8584-AF90DDB1FF4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83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14F73-9A76-6E44-931E-15DCB646F9FB}" type="datetimeFigureOut">
              <a:t>29/10/2024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3418B-EA99-4146-817C-373459C37CA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39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3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3418B-EA99-4146-817C-373459C37CA2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3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2DA204-0597-446A-BB5E-A9EB05062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0600" y="0"/>
            <a:ext cx="147459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1226608"/>
            <a:ext cx="22229763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1079500" y="4699000"/>
            <a:ext cx="10844213" cy="79629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innhold 5"/>
          <p:cNvSpPr>
            <a:spLocks noGrp="1"/>
          </p:cNvSpPr>
          <p:nvPr>
            <p:ph sz="quarter" idx="12"/>
          </p:nvPr>
        </p:nvSpPr>
        <p:spPr>
          <a:xfrm>
            <a:off x="12465050" y="4699000"/>
            <a:ext cx="10844213" cy="79629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50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8705" y="1286474"/>
            <a:ext cx="22229763" cy="133203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9728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gendefinert oppsett">
    <p:bg>
      <p:bgPr>
        <a:solidFill>
          <a:srgbClr val="0F2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5531197" y="4229390"/>
            <a:ext cx="13341200" cy="2886528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8000" b="0" i="0" spc="269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0"/>
          </p:nvPr>
        </p:nvSpPr>
        <p:spPr>
          <a:xfrm>
            <a:off x="5531197" y="7667437"/>
            <a:ext cx="13341200" cy="5167029"/>
          </a:xfrm>
        </p:spPr>
        <p:txBody>
          <a:bodyPr/>
          <a:lstStyle>
            <a:lvl1pPr>
              <a:defRPr>
                <a:solidFill>
                  <a:srgbClr val="00A7B5"/>
                </a:solidFill>
              </a:defRPr>
            </a:lvl1pPr>
            <a:lvl2pPr>
              <a:defRPr>
                <a:solidFill>
                  <a:srgbClr val="00A7B5"/>
                </a:solidFill>
              </a:defRPr>
            </a:lvl2pPr>
            <a:lvl3pPr>
              <a:defRPr>
                <a:solidFill>
                  <a:srgbClr val="00A7B5"/>
                </a:solidFill>
              </a:defRPr>
            </a:lvl3pPr>
            <a:lvl4pPr>
              <a:defRPr>
                <a:solidFill>
                  <a:srgbClr val="00A7B5"/>
                </a:solidFill>
              </a:defRPr>
            </a:lvl4pPr>
            <a:lvl5pPr>
              <a:defRPr>
                <a:solidFill>
                  <a:srgbClr val="00A7B5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527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9575" cy="2724150"/>
          </a:xfrm>
        </p:spPr>
        <p:txBody>
          <a:bodyPr anchor="t">
            <a:normAutofit/>
          </a:bodyPr>
          <a:lstStyle>
            <a:lvl1pPr algn="l">
              <a:defRPr sz="7200" b="1" cap="all">
                <a:solidFill>
                  <a:srgbClr val="26FF9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9575" cy="3000375"/>
          </a:xfr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rgbClr val="C5FBD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392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1212497"/>
            <a:ext cx="22229763" cy="2286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15"/>
          <p:cNvSpPr>
            <a:spLocks noGrp="1"/>
          </p:cNvSpPr>
          <p:nvPr>
            <p:ph sz="quarter" idx="12"/>
          </p:nvPr>
        </p:nvSpPr>
        <p:spPr>
          <a:xfrm>
            <a:off x="1079500" y="5416550"/>
            <a:ext cx="10844213" cy="7250950"/>
          </a:xfrm>
          <a:noFill/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innhold 15"/>
          <p:cNvSpPr>
            <a:spLocks noGrp="1"/>
          </p:cNvSpPr>
          <p:nvPr>
            <p:ph sz="quarter" idx="13"/>
          </p:nvPr>
        </p:nvSpPr>
        <p:spPr>
          <a:xfrm>
            <a:off x="12465050" y="5416550"/>
            <a:ext cx="10844213" cy="7250950"/>
          </a:xfrm>
          <a:noFill/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465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innhold 15"/>
          <p:cNvSpPr>
            <a:spLocks noGrp="1"/>
          </p:cNvSpPr>
          <p:nvPr>
            <p:ph sz="quarter" idx="12"/>
          </p:nvPr>
        </p:nvSpPr>
        <p:spPr>
          <a:xfrm>
            <a:off x="1940016" y="4280855"/>
            <a:ext cx="9983697" cy="8386645"/>
          </a:xfrm>
          <a:noFill/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1940016" y="974782"/>
            <a:ext cx="20486270" cy="120514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0"/>
          </p:nvPr>
        </p:nvSpPr>
        <p:spPr>
          <a:xfrm>
            <a:off x="12463463" y="4280855"/>
            <a:ext cx="4707217" cy="8384085"/>
          </a:xfrm>
          <a:solidFill>
            <a:srgbClr val="94A4AB"/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17719069" y="4283415"/>
            <a:ext cx="4707217" cy="8384085"/>
          </a:xfrm>
          <a:solidFill>
            <a:srgbClr val="007396"/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innhold 13"/>
          <p:cNvSpPr>
            <a:spLocks noGrp="1"/>
          </p:cNvSpPr>
          <p:nvPr>
            <p:ph sz="quarter" idx="15"/>
          </p:nvPr>
        </p:nvSpPr>
        <p:spPr>
          <a:xfrm>
            <a:off x="8665195" y="10144901"/>
            <a:ext cx="1780894" cy="1780894"/>
          </a:xfrm>
          <a:custGeom>
            <a:avLst/>
            <a:gdLst/>
            <a:ahLst/>
            <a:cxnLst/>
            <a:rect l="l" t="t" r="r" b="b"/>
            <a:pathLst>
              <a:path w="6135364" h="6135364">
                <a:moveTo>
                  <a:pt x="3067682" y="0"/>
                </a:moveTo>
                <a:cubicBezTo>
                  <a:pt x="4761916" y="0"/>
                  <a:pt x="6135364" y="1373448"/>
                  <a:pt x="6135364" y="3067682"/>
                </a:cubicBezTo>
                <a:cubicBezTo>
                  <a:pt x="6135364" y="4761916"/>
                  <a:pt x="4761916" y="6135364"/>
                  <a:pt x="3067682" y="6135364"/>
                </a:cubicBezTo>
                <a:cubicBezTo>
                  <a:pt x="1373448" y="6135364"/>
                  <a:pt x="0" y="4761916"/>
                  <a:pt x="0" y="3067682"/>
                </a:cubicBezTo>
                <a:cubicBezTo>
                  <a:pt x="0" y="1373448"/>
                  <a:pt x="1373448" y="0"/>
                  <a:pt x="3067682" y="0"/>
                </a:cubicBez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innhold 13"/>
          <p:cNvSpPr>
            <a:spLocks noGrp="1"/>
          </p:cNvSpPr>
          <p:nvPr>
            <p:ph sz="quarter" idx="16"/>
          </p:nvPr>
        </p:nvSpPr>
        <p:spPr>
          <a:xfrm>
            <a:off x="13745160" y="10144901"/>
            <a:ext cx="1780894" cy="1780894"/>
          </a:xfrm>
          <a:custGeom>
            <a:avLst/>
            <a:gdLst/>
            <a:ahLst/>
            <a:cxnLst/>
            <a:rect l="l" t="t" r="r" b="b"/>
            <a:pathLst>
              <a:path w="6135364" h="6135364">
                <a:moveTo>
                  <a:pt x="3067682" y="0"/>
                </a:moveTo>
                <a:cubicBezTo>
                  <a:pt x="4761916" y="0"/>
                  <a:pt x="6135364" y="1373448"/>
                  <a:pt x="6135364" y="3067682"/>
                </a:cubicBezTo>
                <a:cubicBezTo>
                  <a:pt x="6135364" y="4761916"/>
                  <a:pt x="4761916" y="6135364"/>
                  <a:pt x="3067682" y="6135364"/>
                </a:cubicBezTo>
                <a:cubicBezTo>
                  <a:pt x="1373448" y="6135364"/>
                  <a:pt x="0" y="4761916"/>
                  <a:pt x="0" y="3067682"/>
                </a:cubicBezTo>
                <a:cubicBezTo>
                  <a:pt x="0" y="1373448"/>
                  <a:pt x="1373448" y="0"/>
                  <a:pt x="3067682" y="0"/>
                </a:cubicBez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innhold 13"/>
          <p:cNvSpPr>
            <a:spLocks noGrp="1"/>
          </p:cNvSpPr>
          <p:nvPr>
            <p:ph sz="quarter" idx="17"/>
          </p:nvPr>
        </p:nvSpPr>
        <p:spPr>
          <a:xfrm>
            <a:off x="18972177" y="10156539"/>
            <a:ext cx="1780894" cy="1780894"/>
          </a:xfrm>
          <a:custGeom>
            <a:avLst/>
            <a:gdLst/>
            <a:ahLst/>
            <a:cxnLst/>
            <a:rect l="l" t="t" r="r" b="b"/>
            <a:pathLst>
              <a:path w="6135364" h="6135364">
                <a:moveTo>
                  <a:pt x="3067682" y="0"/>
                </a:moveTo>
                <a:cubicBezTo>
                  <a:pt x="4761916" y="0"/>
                  <a:pt x="6135364" y="1373448"/>
                  <a:pt x="6135364" y="3067682"/>
                </a:cubicBezTo>
                <a:cubicBezTo>
                  <a:pt x="6135364" y="4761916"/>
                  <a:pt x="4761916" y="6135364"/>
                  <a:pt x="3067682" y="6135364"/>
                </a:cubicBezTo>
                <a:cubicBezTo>
                  <a:pt x="1373448" y="6135364"/>
                  <a:pt x="0" y="4761916"/>
                  <a:pt x="0" y="3067682"/>
                </a:cubicBezTo>
                <a:cubicBezTo>
                  <a:pt x="0" y="1373448"/>
                  <a:pt x="1373448" y="0"/>
                  <a:pt x="3067682" y="0"/>
                </a:cubicBezTo>
                <a:close/>
              </a:path>
            </a:pathLst>
          </a:cu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514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1079499" y="2003777"/>
            <a:ext cx="8010525" cy="106581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534525" y="1220680"/>
            <a:ext cx="13774738" cy="2286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15"/>
          <p:cNvSpPr>
            <a:spLocks noGrp="1"/>
          </p:cNvSpPr>
          <p:nvPr>
            <p:ph sz="quarter" idx="13"/>
          </p:nvPr>
        </p:nvSpPr>
        <p:spPr>
          <a:xfrm>
            <a:off x="9534525" y="4699000"/>
            <a:ext cx="13774738" cy="7962900"/>
          </a:xfrm>
          <a:noFill/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642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63463" y="2430491"/>
            <a:ext cx="10845800" cy="2286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923713" cy="137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12463462" y="5899644"/>
            <a:ext cx="10845800" cy="676225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3"/>
          <p:cNvSpPr>
            <a:spLocks noGrp="1"/>
          </p:cNvSpPr>
          <p:nvPr>
            <p:ph type="pic" sz="quarter" idx="12"/>
          </p:nvPr>
        </p:nvSpPr>
        <p:spPr>
          <a:xfrm flipH="1">
            <a:off x="1147016" y="10980043"/>
            <a:ext cx="1929493" cy="1929493"/>
          </a:xfrm>
          <a:custGeom>
            <a:avLst/>
            <a:gdLst/>
            <a:ahLst/>
            <a:cxnLst/>
            <a:rect l="l" t="t" r="r" b="b"/>
            <a:pathLst>
              <a:path w="7494803" h="7494804">
                <a:moveTo>
                  <a:pt x="3747403" y="0"/>
                </a:moveTo>
                <a:cubicBezTo>
                  <a:pt x="5817035" y="0"/>
                  <a:pt x="7494803" y="1677769"/>
                  <a:pt x="7494803" y="3747402"/>
                </a:cubicBezTo>
                <a:cubicBezTo>
                  <a:pt x="7494803" y="5817035"/>
                  <a:pt x="5817035" y="7494804"/>
                  <a:pt x="3747403" y="7494804"/>
                </a:cubicBezTo>
                <a:cubicBezTo>
                  <a:pt x="1677769" y="7494804"/>
                  <a:pt x="0" y="5817035"/>
                  <a:pt x="0" y="3747402"/>
                </a:cubicBezTo>
                <a:cubicBezTo>
                  <a:pt x="0" y="1677769"/>
                  <a:pt x="1677769" y="0"/>
                  <a:pt x="3747403" y="0"/>
                </a:cubicBezTo>
                <a:close/>
              </a:path>
            </a:pathLst>
          </a:custGeom>
          <a:noFill/>
        </p:spPr>
        <p:txBody>
          <a:bodyPr vert="horz" anchor="ctr">
            <a:normAutofit/>
          </a:bodyPr>
          <a:lstStyle>
            <a:lvl1pPr algn="ctr"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350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4529602" y="5284367"/>
            <a:ext cx="4190939" cy="1525455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bilde 3"/>
          <p:cNvSpPr>
            <a:spLocks noGrp="1"/>
          </p:cNvSpPr>
          <p:nvPr>
            <p:ph type="pic" sz="quarter" idx="10"/>
          </p:nvPr>
        </p:nvSpPr>
        <p:spPr>
          <a:xfrm flipH="1">
            <a:off x="2111763" y="4880329"/>
            <a:ext cx="1929493" cy="1929493"/>
          </a:xfrm>
          <a:custGeom>
            <a:avLst/>
            <a:gdLst/>
            <a:ahLst/>
            <a:cxnLst/>
            <a:rect l="l" t="t" r="r" b="b"/>
            <a:pathLst>
              <a:path w="7494803" h="7494804">
                <a:moveTo>
                  <a:pt x="3747403" y="0"/>
                </a:moveTo>
                <a:cubicBezTo>
                  <a:pt x="5817035" y="0"/>
                  <a:pt x="7494803" y="1677769"/>
                  <a:pt x="7494803" y="3747402"/>
                </a:cubicBezTo>
                <a:cubicBezTo>
                  <a:pt x="7494803" y="5817035"/>
                  <a:pt x="5817035" y="7494804"/>
                  <a:pt x="3747403" y="7494804"/>
                </a:cubicBezTo>
                <a:cubicBezTo>
                  <a:pt x="1677769" y="7494804"/>
                  <a:pt x="0" y="5817035"/>
                  <a:pt x="0" y="3747402"/>
                </a:cubicBezTo>
                <a:cubicBezTo>
                  <a:pt x="0" y="1677769"/>
                  <a:pt x="1677769" y="0"/>
                  <a:pt x="3747403" y="0"/>
                </a:cubicBezTo>
                <a:close/>
              </a:path>
            </a:pathLst>
          </a:custGeom>
          <a:solidFill>
            <a:srgbClr val="56A894"/>
          </a:solidFill>
        </p:spPr>
        <p:txBody>
          <a:bodyPr vert="horz" anchor="ctr">
            <a:normAutofit/>
          </a:bodyPr>
          <a:lstStyle>
            <a:lvl1pPr algn="ctr"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3"/>
          <p:cNvSpPr>
            <a:spLocks noGrp="1"/>
          </p:cNvSpPr>
          <p:nvPr>
            <p:ph type="pic" sz="quarter" idx="11"/>
          </p:nvPr>
        </p:nvSpPr>
        <p:spPr>
          <a:xfrm flipH="1">
            <a:off x="2111763" y="9992088"/>
            <a:ext cx="1929493" cy="1929493"/>
          </a:xfrm>
          <a:custGeom>
            <a:avLst/>
            <a:gdLst/>
            <a:ahLst/>
            <a:cxnLst/>
            <a:rect l="l" t="t" r="r" b="b"/>
            <a:pathLst>
              <a:path w="7494803" h="7494804">
                <a:moveTo>
                  <a:pt x="3747403" y="0"/>
                </a:moveTo>
                <a:cubicBezTo>
                  <a:pt x="5817035" y="0"/>
                  <a:pt x="7494803" y="1677769"/>
                  <a:pt x="7494803" y="3747402"/>
                </a:cubicBezTo>
                <a:cubicBezTo>
                  <a:pt x="7494803" y="5817035"/>
                  <a:pt x="5817035" y="7494804"/>
                  <a:pt x="3747403" y="7494804"/>
                </a:cubicBezTo>
                <a:cubicBezTo>
                  <a:pt x="1677769" y="7494804"/>
                  <a:pt x="0" y="5817035"/>
                  <a:pt x="0" y="3747402"/>
                </a:cubicBezTo>
                <a:cubicBezTo>
                  <a:pt x="0" y="1677769"/>
                  <a:pt x="1677769" y="0"/>
                  <a:pt x="3747403" y="0"/>
                </a:cubicBezTo>
                <a:close/>
              </a:path>
            </a:pathLst>
          </a:custGeom>
          <a:solidFill>
            <a:srgbClr val="007396"/>
          </a:solidFill>
        </p:spPr>
        <p:txBody>
          <a:bodyPr vert="horz" anchor="ctr">
            <a:normAutofit/>
          </a:bodyPr>
          <a:lstStyle>
            <a:lvl1pPr algn="ctr"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2"/>
          </p:nvPr>
        </p:nvSpPr>
        <p:spPr>
          <a:xfrm flipH="1">
            <a:off x="2111763" y="7436209"/>
            <a:ext cx="1929493" cy="1929493"/>
          </a:xfrm>
          <a:custGeom>
            <a:avLst/>
            <a:gdLst/>
            <a:ahLst/>
            <a:cxnLst/>
            <a:rect l="l" t="t" r="r" b="b"/>
            <a:pathLst>
              <a:path w="7494803" h="7494804">
                <a:moveTo>
                  <a:pt x="3747403" y="0"/>
                </a:moveTo>
                <a:cubicBezTo>
                  <a:pt x="5817035" y="0"/>
                  <a:pt x="7494803" y="1677769"/>
                  <a:pt x="7494803" y="3747402"/>
                </a:cubicBezTo>
                <a:cubicBezTo>
                  <a:pt x="7494803" y="5817035"/>
                  <a:pt x="5817035" y="7494804"/>
                  <a:pt x="3747403" y="7494804"/>
                </a:cubicBezTo>
                <a:cubicBezTo>
                  <a:pt x="1677769" y="7494804"/>
                  <a:pt x="0" y="5817035"/>
                  <a:pt x="0" y="3747402"/>
                </a:cubicBezTo>
                <a:cubicBezTo>
                  <a:pt x="0" y="1677769"/>
                  <a:pt x="1677769" y="0"/>
                  <a:pt x="3747403" y="0"/>
                </a:cubicBezTo>
                <a:close/>
              </a:path>
            </a:pathLst>
          </a:custGeom>
          <a:solidFill>
            <a:srgbClr val="F1B434"/>
          </a:solidFill>
        </p:spPr>
        <p:txBody>
          <a:bodyPr vert="horz" anchor="ctr">
            <a:normAutofit/>
          </a:bodyPr>
          <a:lstStyle>
            <a:lvl1pPr algn="ctr"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Diagonal stripe 16"/>
          <p:cNvSpPr/>
          <p:nvPr userDrawn="1"/>
        </p:nvSpPr>
        <p:spPr>
          <a:xfrm flipH="1" flipV="1">
            <a:off x="22019598" y="10133337"/>
            <a:ext cx="2367577" cy="3582663"/>
          </a:xfrm>
          <a:prstGeom prst="diagStripe">
            <a:avLst>
              <a:gd name="adj" fmla="val 0"/>
            </a:avLst>
          </a:prstGeom>
          <a:solidFill>
            <a:srgbClr val="0073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1" name="Plassholder for tittel 1"/>
          <p:cNvSpPr>
            <a:spLocks noGrp="1"/>
          </p:cNvSpPr>
          <p:nvPr>
            <p:ph type="title"/>
          </p:nvPr>
        </p:nvSpPr>
        <p:spPr>
          <a:xfrm>
            <a:off x="1079499" y="2005893"/>
            <a:ext cx="22229763" cy="1493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b="0" i="0">
                <a:latin typeface="+mj-lt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4529602" y="7840247"/>
            <a:ext cx="4190939" cy="1525455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lassholder for tekst 7"/>
          <p:cNvSpPr>
            <a:spLocks noGrp="1"/>
          </p:cNvSpPr>
          <p:nvPr>
            <p:ph type="body" sz="quarter" idx="18"/>
          </p:nvPr>
        </p:nvSpPr>
        <p:spPr>
          <a:xfrm>
            <a:off x="4529602" y="10396126"/>
            <a:ext cx="4190939" cy="1525455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innhold 3"/>
          <p:cNvSpPr>
            <a:spLocks noGrp="1"/>
          </p:cNvSpPr>
          <p:nvPr>
            <p:ph sz="half" idx="2"/>
          </p:nvPr>
        </p:nvSpPr>
        <p:spPr>
          <a:xfrm>
            <a:off x="10413762" y="4892540"/>
            <a:ext cx="10831689" cy="7775044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5564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F2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12"/>
          <p:cNvSpPr/>
          <p:nvPr userDrawn="1"/>
        </p:nvSpPr>
        <p:spPr>
          <a:xfrm rot="16200000">
            <a:off x="4617022" y="-4613103"/>
            <a:ext cx="13727418" cy="22961458"/>
          </a:xfrm>
          <a:custGeom>
            <a:avLst/>
            <a:gdLst>
              <a:gd name="connsiteX0" fmla="*/ 15233953 w 15233953"/>
              <a:gd name="connsiteY0" fmla="*/ 0 h 23048616"/>
              <a:gd name="connsiteX1" fmla="*/ 15233953 w 15233953"/>
              <a:gd name="connsiteY1" fmla="*/ 9153222 h 23048616"/>
              <a:gd name="connsiteX2" fmla="*/ 1338559 w 15233953"/>
              <a:gd name="connsiteY2" fmla="*/ 23048616 h 23048616"/>
              <a:gd name="connsiteX3" fmla="*/ 261464 w 15233953"/>
              <a:gd name="connsiteY3" fmla="*/ 22033787 h 23048616"/>
              <a:gd name="connsiteX4" fmla="*/ 0 w 15233953"/>
              <a:gd name="connsiteY4" fmla="*/ 0 h 23048616"/>
              <a:gd name="connsiteX5" fmla="*/ 15233953 w 15233953"/>
              <a:gd name="connsiteY5" fmla="*/ 0 h 23048616"/>
              <a:gd name="connsiteX0" fmla="*/ 15233953 w 15233953"/>
              <a:gd name="connsiteY0" fmla="*/ 0 h 23048616"/>
              <a:gd name="connsiteX1" fmla="*/ 15233953 w 15233953"/>
              <a:gd name="connsiteY1" fmla="*/ 9153222 h 23048616"/>
              <a:gd name="connsiteX2" fmla="*/ 1338559 w 15233953"/>
              <a:gd name="connsiteY2" fmla="*/ 23048616 h 23048616"/>
              <a:gd name="connsiteX3" fmla="*/ 124507 w 15233953"/>
              <a:gd name="connsiteY3" fmla="*/ 22046239 h 23048616"/>
              <a:gd name="connsiteX4" fmla="*/ 0 w 15233953"/>
              <a:gd name="connsiteY4" fmla="*/ 0 h 23048616"/>
              <a:gd name="connsiteX5" fmla="*/ 15233953 w 15233953"/>
              <a:gd name="connsiteY5" fmla="*/ 0 h 23048616"/>
              <a:gd name="connsiteX0" fmla="*/ 15109446 w 15109446"/>
              <a:gd name="connsiteY0" fmla="*/ 0 h 23048616"/>
              <a:gd name="connsiteX1" fmla="*/ 15109446 w 15109446"/>
              <a:gd name="connsiteY1" fmla="*/ 9153222 h 23048616"/>
              <a:gd name="connsiteX2" fmla="*/ 1214052 w 15109446"/>
              <a:gd name="connsiteY2" fmla="*/ 23048616 h 23048616"/>
              <a:gd name="connsiteX3" fmla="*/ 0 w 15109446"/>
              <a:gd name="connsiteY3" fmla="*/ 22046239 h 23048616"/>
              <a:gd name="connsiteX4" fmla="*/ 0 w 15109446"/>
              <a:gd name="connsiteY4" fmla="*/ 12451 h 23048616"/>
              <a:gd name="connsiteX5" fmla="*/ 15109446 w 15109446"/>
              <a:gd name="connsiteY5" fmla="*/ 0 h 23048616"/>
              <a:gd name="connsiteX0" fmla="*/ 15121896 w 15121896"/>
              <a:gd name="connsiteY0" fmla="*/ 0 h 23048616"/>
              <a:gd name="connsiteX1" fmla="*/ 15121896 w 15121896"/>
              <a:gd name="connsiteY1" fmla="*/ 9153222 h 23048616"/>
              <a:gd name="connsiteX2" fmla="*/ 1226502 w 15121896"/>
              <a:gd name="connsiteY2" fmla="*/ 23048616 h 23048616"/>
              <a:gd name="connsiteX3" fmla="*/ 12450 w 15121896"/>
              <a:gd name="connsiteY3" fmla="*/ 22046239 h 23048616"/>
              <a:gd name="connsiteX4" fmla="*/ 0 w 15121896"/>
              <a:gd name="connsiteY4" fmla="*/ 24903 h 23048616"/>
              <a:gd name="connsiteX5" fmla="*/ 15121896 w 15121896"/>
              <a:gd name="connsiteY5" fmla="*/ 0 h 23048616"/>
              <a:gd name="connsiteX0" fmla="*/ 15121896 w 15121896"/>
              <a:gd name="connsiteY0" fmla="*/ 0 h 23048616"/>
              <a:gd name="connsiteX1" fmla="*/ 13727417 w 15121896"/>
              <a:gd name="connsiteY1" fmla="*/ 14743798 h 23048616"/>
              <a:gd name="connsiteX2" fmla="*/ 1226502 w 15121896"/>
              <a:gd name="connsiteY2" fmla="*/ 23048616 h 23048616"/>
              <a:gd name="connsiteX3" fmla="*/ 12450 w 15121896"/>
              <a:gd name="connsiteY3" fmla="*/ 22046239 h 23048616"/>
              <a:gd name="connsiteX4" fmla="*/ 0 w 15121896"/>
              <a:gd name="connsiteY4" fmla="*/ 24903 h 23048616"/>
              <a:gd name="connsiteX5" fmla="*/ 15121896 w 15121896"/>
              <a:gd name="connsiteY5" fmla="*/ 0 h 23048616"/>
              <a:gd name="connsiteX0" fmla="*/ 13727418 w 13727418"/>
              <a:gd name="connsiteY0" fmla="*/ 0 h 23048616"/>
              <a:gd name="connsiteX1" fmla="*/ 13727417 w 13727418"/>
              <a:gd name="connsiteY1" fmla="*/ 14743798 h 23048616"/>
              <a:gd name="connsiteX2" fmla="*/ 1226502 w 13727418"/>
              <a:gd name="connsiteY2" fmla="*/ 23048616 h 23048616"/>
              <a:gd name="connsiteX3" fmla="*/ 12450 w 13727418"/>
              <a:gd name="connsiteY3" fmla="*/ 22046239 h 23048616"/>
              <a:gd name="connsiteX4" fmla="*/ 0 w 13727418"/>
              <a:gd name="connsiteY4" fmla="*/ 24903 h 23048616"/>
              <a:gd name="connsiteX5" fmla="*/ 13727418 w 13727418"/>
              <a:gd name="connsiteY5" fmla="*/ 0 h 23048616"/>
              <a:gd name="connsiteX0" fmla="*/ 13727418 w 13727418"/>
              <a:gd name="connsiteY0" fmla="*/ 0 h 22961458"/>
              <a:gd name="connsiteX1" fmla="*/ 13727417 w 13727418"/>
              <a:gd name="connsiteY1" fmla="*/ 14743798 h 22961458"/>
              <a:gd name="connsiteX2" fmla="*/ 1338559 w 13727418"/>
              <a:gd name="connsiteY2" fmla="*/ 22961458 h 22961458"/>
              <a:gd name="connsiteX3" fmla="*/ 12450 w 13727418"/>
              <a:gd name="connsiteY3" fmla="*/ 22046239 h 22961458"/>
              <a:gd name="connsiteX4" fmla="*/ 0 w 13727418"/>
              <a:gd name="connsiteY4" fmla="*/ 24903 h 22961458"/>
              <a:gd name="connsiteX5" fmla="*/ 13727418 w 13727418"/>
              <a:gd name="connsiteY5" fmla="*/ 0 h 229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418" h="22961458">
                <a:moveTo>
                  <a:pt x="13727418" y="0"/>
                </a:moveTo>
                <a:cubicBezTo>
                  <a:pt x="13727418" y="4914599"/>
                  <a:pt x="13727417" y="9829199"/>
                  <a:pt x="13727417" y="14743798"/>
                </a:cubicBezTo>
                <a:lnTo>
                  <a:pt x="1338559" y="22961458"/>
                </a:lnTo>
                <a:lnTo>
                  <a:pt x="12450" y="22046239"/>
                </a:lnTo>
                <a:lnTo>
                  <a:pt x="0" y="24903"/>
                </a:lnTo>
                <a:lnTo>
                  <a:pt x="13727418" y="0"/>
                </a:lnTo>
                <a:close/>
              </a:path>
            </a:pathLst>
          </a:custGeom>
          <a:solidFill>
            <a:srgbClr val="00A7B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7B5"/>
              </a:solidFill>
            </a:endParaRPr>
          </a:p>
        </p:txBody>
      </p:sp>
      <p:sp>
        <p:nvSpPr>
          <p:cNvPr id="7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12794186" y="151607"/>
            <a:ext cx="11568148" cy="13743098"/>
          </a:xfrm>
          <a:custGeom>
            <a:avLst/>
            <a:gdLst>
              <a:gd name="connsiteX0" fmla="*/ 7277692 w 9340482"/>
              <a:gd name="connsiteY0" fmla="*/ 0 h 10979560"/>
              <a:gd name="connsiteX1" fmla="*/ 9340482 w 9340482"/>
              <a:gd name="connsiteY1" fmla="*/ 13378 h 10979560"/>
              <a:gd name="connsiteX2" fmla="*/ 7707797 w 9340482"/>
              <a:gd name="connsiteY2" fmla="*/ 10979560 h 10979560"/>
              <a:gd name="connsiteX3" fmla="*/ 0 w 9340482"/>
              <a:gd name="connsiteY3" fmla="*/ 10979560 h 10979560"/>
              <a:gd name="connsiteX4" fmla="*/ 7277692 w 9340482"/>
              <a:gd name="connsiteY4" fmla="*/ 0 h 10979560"/>
              <a:gd name="connsiteX0" fmla="*/ 7277692 w 9246844"/>
              <a:gd name="connsiteY0" fmla="*/ 0 h 10979560"/>
              <a:gd name="connsiteX1" fmla="*/ 9246844 w 9246844"/>
              <a:gd name="connsiteY1" fmla="*/ 26755 h 10979560"/>
              <a:gd name="connsiteX2" fmla="*/ 7707797 w 9246844"/>
              <a:gd name="connsiteY2" fmla="*/ 10979560 h 10979560"/>
              <a:gd name="connsiteX3" fmla="*/ 0 w 9246844"/>
              <a:gd name="connsiteY3" fmla="*/ 10979560 h 10979560"/>
              <a:gd name="connsiteX4" fmla="*/ 7277692 w 9246844"/>
              <a:gd name="connsiteY4" fmla="*/ 0 h 10979560"/>
              <a:gd name="connsiteX0" fmla="*/ 7277692 w 9260219"/>
              <a:gd name="connsiteY0" fmla="*/ 0 h 10979560"/>
              <a:gd name="connsiteX1" fmla="*/ 9260219 w 9260219"/>
              <a:gd name="connsiteY1" fmla="*/ 13378 h 10979560"/>
              <a:gd name="connsiteX2" fmla="*/ 7707797 w 9260219"/>
              <a:gd name="connsiteY2" fmla="*/ 10979560 h 10979560"/>
              <a:gd name="connsiteX3" fmla="*/ 0 w 9260219"/>
              <a:gd name="connsiteY3" fmla="*/ 10979560 h 10979560"/>
              <a:gd name="connsiteX4" fmla="*/ 7277692 w 9260219"/>
              <a:gd name="connsiteY4" fmla="*/ 0 h 10979560"/>
              <a:gd name="connsiteX0" fmla="*/ 7277692 w 9395372"/>
              <a:gd name="connsiteY0" fmla="*/ 0 h 10979560"/>
              <a:gd name="connsiteX1" fmla="*/ 9260219 w 9395372"/>
              <a:gd name="connsiteY1" fmla="*/ 13378 h 10979560"/>
              <a:gd name="connsiteX2" fmla="*/ 9311952 w 9395372"/>
              <a:gd name="connsiteY2" fmla="*/ 8548205 h 10979560"/>
              <a:gd name="connsiteX3" fmla="*/ 7707797 w 9395372"/>
              <a:gd name="connsiteY3" fmla="*/ 10979560 h 10979560"/>
              <a:gd name="connsiteX4" fmla="*/ 0 w 9395372"/>
              <a:gd name="connsiteY4" fmla="*/ 10979560 h 10979560"/>
              <a:gd name="connsiteX5" fmla="*/ 7277692 w 9395372"/>
              <a:gd name="connsiteY5" fmla="*/ 0 h 10979560"/>
              <a:gd name="connsiteX0" fmla="*/ 7277692 w 9311952"/>
              <a:gd name="connsiteY0" fmla="*/ 0 h 10979560"/>
              <a:gd name="connsiteX1" fmla="*/ 9260219 w 9311952"/>
              <a:gd name="connsiteY1" fmla="*/ 13378 h 10979560"/>
              <a:gd name="connsiteX2" fmla="*/ 9311952 w 9311952"/>
              <a:gd name="connsiteY2" fmla="*/ 8548205 h 10979560"/>
              <a:gd name="connsiteX3" fmla="*/ 7707797 w 9311952"/>
              <a:gd name="connsiteY3" fmla="*/ 10979560 h 10979560"/>
              <a:gd name="connsiteX4" fmla="*/ 0 w 9311952"/>
              <a:gd name="connsiteY4" fmla="*/ 10979560 h 10979560"/>
              <a:gd name="connsiteX5" fmla="*/ 7277692 w 9311952"/>
              <a:gd name="connsiteY5" fmla="*/ 0 h 10979560"/>
              <a:gd name="connsiteX0" fmla="*/ 7277692 w 9311952"/>
              <a:gd name="connsiteY0" fmla="*/ 0 h 10979560"/>
              <a:gd name="connsiteX1" fmla="*/ 9260219 w 9311952"/>
              <a:gd name="connsiteY1" fmla="*/ 13378 h 10979560"/>
              <a:gd name="connsiteX2" fmla="*/ 9311952 w 9311952"/>
              <a:gd name="connsiteY2" fmla="*/ 8548205 h 10979560"/>
              <a:gd name="connsiteX3" fmla="*/ 7707797 w 9311952"/>
              <a:gd name="connsiteY3" fmla="*/ 10979560 h 10979560"/>
              <a:gd name="connsiteX4" fmla="*/ 0 w 9311952"/>
              <a:gd name="connsiteY4" fmla="*/ 10979560 h 10979560"/>
              <a:gd name="connsiteX5" fmla="*/ 7277692 w 9311952"/>
              <a:gd name="connsiteY5" fmla="*/ 0 h 10979560"/>
              <a:gd name="connsiteX0" fmla="*/ 7277692 w 9311952"/>
              <a:gd name="connsiteY0" fmla="*/ 24277 h 11003837"/>
              <a:gd name="connsiteX1" fmla="*/ 9247668 w 9311952"/>
              <a:gd name="connsiteY1" fmla="*/ 0 h 11003837"/>
              <a:gd name="connsiteX2" fmla="*/ 9311952 w 9311952"/>
              <a:gd name="connsiteY2" fmla="*/ 8572482 h 11003837"/>
              <a:gd name="connsiteX3" fmla="*/ 7707797 w 9311952"/>
              <a:gd name="connsiteY3" fmla="*/ 11003837 h 11003837"/>
              <a:gd name="connsiteX4" fmla="*/ 0 w 9311952"/>
              <a:gd name="connsiteY4" fmla="*/ 11003837 h 11003837"/>
              <a:gd name="connsiteX5" fmla="*/ 7277692 w 9311952"/>
              <a:gd name="connsiteY5" fmla="*/ 24277 h 11003837"/>
              <a:gd name="connsiteX0" fmla="*/ 7277692 w 9311952"/>
              <a:gd name="connsiteY0" fmla="*/ 0 h 10979560"/>
              <a:gd name="connsiteX1" fmla="*/ 9247668 w 9311952"/>
              <a:gd name="connsiteY1" fmla="*/ 13378 h 10979560"/>
              <a:gd name="connsiteX2" fmla="*/ 9311952 w 9311952"/>
              <a:gd name="connsiteY2" fmla="*/ 8548205 h 10979560"/>
              <a:gd name="connsiteX3" fmla="*/ 7707797 w 9311952"/>
              <a:gd name="connsiteY3" fmla="*/ 10979560 h 10979560"/>
              <a:gd name="connsiteX4" fmla="*/ 0 w 9311952"/>
              <a:gd name="connsiteY4" fmla="*/ 10979560 h 10979560"/>
              <a:gd name="connsiteX5" fmla="*/ 7277692 w 9311952"/>
              <a:gd name="connsiteY5" fmla="*/ 0 h 10979560"/>
              <a:gd name="connsiteX0" fmla="*/ 7277692 w 9311952"/>
              <a:gd name="connsiteY0" fmla="*/ 0 h 10979560"/>
              <a:gd name="connsiteX1" fmla="*/ 9222567 w 9311952"/>
              <a:gd name="connsiteY1" fmla="*/ 25930 h 10979560"/>
              <a:gd name="connsiteX2" fmla="*/ 9311952 w 9311952"/>
              <a:gd name="connsiteY2" fmla="*/ 8548205 h 10979560"/>
              <a:gd name="connsiteX3" fmla="*/ 7707797 w 9311952"/>
              <a:gd name="connsiteY3" fmla="*/ 10979560 h 10979560"/>
              <a:gd name="connsiteX4" fmla="*/ 0 w 9311952"/>
              <a:gd name="connsiteY4" fmla="*/ 10979560 h 10979560"/>
              <a:gd name="connsiteX5" fmla="*/ 7277692 w 9311952"/>
              <a:gd name="connsiteY5" fmla="*/ 0 h 10979560"/>
              <a:gd name="connsiteX0" fmla="*/ 7277692 w 9311952"/>
              <a:gd name="connsiteY0" fmla="*/ 11725 h 10991285"/>
              <a:gd name="connsiteX1" fmla="*/ 9260220 w 9311952"/>
              <a:gd name="connsiteY1" fmla="*/ 0 h 10991285"/>
              <a:gd name="connsiteX2" fmla="*/ 9311952 w 9311952"/>
              <a:gd name="connsiteY2" fmla="*/ 8559930 h 10991285"/>
              <a:gd name="connsiteX3" fmla="*/ 7707797 w 9311952"/>
              <a:gd name="connsiteY3" fmla="*/ 10991285 h 10991285"/>
              <a:gd name="connsiteX4" fmla="*/ 0 w 9311952"/>
              <a:gd name="connsiteY4" fmla="*/ 10991285 h 10991285"/>
              <a:gd name="connsiteX5" fmla="*/ 7277692 w 9311952"/>
              <a:gd name="connsiteY5" fmla="*/ 11725 h 10991285"/>
              <a:gd name="connsiteX0" fmla="*/ 7277692 w 9260220"/>
              <a:gd name="connsiteY0" fmla="*/ 11725 h 10991285"/>
              <a:gd name="connsiteX1" fmla="*/ 9260220 w 9260220"/>
              <a:gd name="connsiteY1" fmla="*/ 0 h 10991285"/>
              <a:gd name="connsiteX2" fmla="*/ 9249197 w 9260220"/>
              <a:gd name="connsiteY2" fmla="*/ 8597585 h 10991285"/>
              <a:gd name="connsiteX3" fmla="*/ 7707797 w 9260220"/>
              <a:gd name="connsiteY3" fmla="*/ 10991285 h 10991285"/>
              <a:gd name="connsiteX4" fmla="*/ 0 w 9260220"/>
              <a:gd name="connsiteY4" fmla="*/ 10991285 h 10991285"/>
              <a:gd name="connsiteX5" fmla="*/ 7277692 w 9260220"/>
              <a:gd name="connsiteY5" fmla="*/ 11725 h 10991285"/>
              <a:gd name="connsiteX0" fmla="*/ 7277692 w 9279099"/>
              <a:gd name="connsiteY0" fmla="*/ 11725 h 10991285"/>
              <a:gd name="connsiteX1" fmla="*/ 9260220 w 9279099"/>
              <a:gd name="connsiteY1" fmla="*/ 0 h 10991285"/>
              <a:gd name="connsiteX2" fmla="*/ 9279099 w 9279099"/>
              <a:gd name="connsiteY2" fmla="*/ 8567685 h 10991285"/>
              <a:gd name="connsiteX3" fmla="*/ 7707797 w 9279099"/>
              <a:gd name="connsiteY3" fmla="*/ 10991285 h 10991285"/>
              <a:gd name="connsiteX4" fmla="*/ 0 w 9279099"/>
              <a:gd name="connsiteY4" fmla="*/ 10991285 h 10991285"/>
              <a:gd name="connsiteX5" fmla="*/ 7277692 w 9279099"/>
              <a:gd name="connsiteY5" fmla="*/ 11725 h 10991285"/>
              <a:gd name="connsiteX0" fmla="*/ 7277692 w 9260220"/>
              <a:gd name="connsiteY0" fmla="*/ 11725 h 10991285"/>
              <a:gd name="connsiteX1" fmla="*/ 9260220 w 9260220"/>
              <a:gd name="connsiteY1" fmla="*/ 0 h 10991285"/>
              <a:gd name="connsiteX2" fmla="*/ 9249197 w 9260220"/>
              <a:gd name="connsiteY2" fmla="*/ 8159050 h 10991285"/>
              <a:gd name="connsiteX3" fmla="*/ 7707797 w 9260220"/>
              <a:gd name="connsiteY3" fmla="*/ 10991285 h 10991285"/>
              <a:gd name="connsiteX4" fmla="*/ 0 w 9260220"/>
              <a:gd name="connsiteY4" fmla="*/ 10991285 h 10991285"/>
              <a:gd name="connsiteX5" fmla="*/ 7277692 w 9260220"/>
              <a:gd name="connsiteY5" fmla="*/ 11725 h 10991285"/>
              <a:gd name="connsiteX0" fmla="*/ 7277692 w 9260220"/>
              <a:gd name="connsiteY0" fmla="*/ 11725 h 11001252"/>
              <a:gd name="connsiteX1" fmla="*/ 9260220 w 9260220"/>
              <a:gd name="connsiteY1" fmla="*/ 0 h 11001252"/>
              <a:gd name="connsiteX2" fmla="*/ 9249197 w 9260220"/>
              <a:gd name="connsiteY2" fmla="*/ 8159050 h 11001252"/>
              <a:gd name="connsiteX3" fmla="*/ 7368917 w 9260220"/>
              <a:gd name="connsiteY3" fmla="*/ 11001252 h 11001252"/>
              <a:gd name="connsiteX4" fmla="*/ 0 w 9260220"/>
              <a:gd name="connsiteY4" fmla="*/ 10991285 h 11001252"/>
              <a:gd name="connsiteX5" fmla="*/ 7277692 w 9260220"/>
              <a:gd name="connsiteY5" fmla="*/ 11725 h 1100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0220" h="11001252">
                <a:moveTo>
                  <a:pt x="7277692" y="11725"/>
                </a:moveTo>
                <a:lnTo>
                  <a:pt x="9260220" y="0"/>
                </a:lnTo>
                <a:cubicBezTo>
                  <a:pt x="9259629" y="2256333"/>
                  <a:pt x="9236413" y="5193710"/>
                  <a:pt x="9249197" y="8159050"/>
                </a:cubicBezTo>
                <a:lnTo>
                  <a:pt x="7368917" y="11001252"/>
                </a:lnTo>
                <a:lnTo>
                  <a:pt x="0" y="10991285"/>
                </a:lnTo>
                <a:lnTo>
                  <a:pt x="7277692" y="11725"/>
                </a:lnTo>
                <a:close/>
              </a:path>
            </a:pathLst>
          </a:custGeom>
          <a:solidFill>
            <a:srgbClr val="00A7B5">
              <a:alpha val="10000"/>
            </a:srgbClr>
          </a:solidFill>
        </p:spPr>
        <p:txBody>
          <a:bodyPr vert="horz" anchor="ctr"/>
          <a:lstStyle>
            <a:lvl1pPr algn="ctr"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2682875" y="2466009"/>
            <a:ext cx="22229763" cy="2286000"/>
          </a:xfrm>
        </p:spPr>
        <p:txBody>
          <a:bodyPr>
            <a:normAutofit/>
          </a:bodyPr>
          <a:lstStyle>
            <a:lvl1pPr algn="l">
              <a:defRPr sz="6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2682875" y="5705475"/>
            <a:ext cx="11071225" cy="33718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713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D2DA204-0597-446A-BB5E-A9EB05062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72001" y="-4612105"/>
            <a:ext cx="24662859" cy="229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5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C5F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form 2"/>
          <p:cNvSpPr/>
          <p:nvPr userDrawn="1"/>
        </p:nvSpPr>
        <p:spPr>
          <a:xfrm flipH="1">
            <a:off x="22398104" y="10706100"/>
            <a:ext cx="1989071" cy="3009900"/>
          </a:xfrm>
          <a:custGeom>
            <a:avLst/>
            <a:gdLst>
              <a:gd name="connsiteX0" fmla="*/ 3910 w 4565631"/>
              <a:gd name="connsiteY0" fmla="*/ 6898640 h 6908800"/>
              <a:gd name="connsiteX1" fmla="*/ 4565631 w 4565631"/>
              <a:gd name="connsiteY1" fmla="*/ 6908800 h 6908800"/>
              <a:gd name="connsiteX2" fmla="*/ 3910 w 4565631"/>
              <a:gd name="connsiteY2" fmla="*/ 0 h 6908800"/>
              <a:gd name="connsiteX3" fmla="*/ 3910 w 4565631"/>
              <a:gd name="connsiteY3" fmla="*/ 689864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631" h="6908800">
                <a:moveTo>
                  <a:pt x="3910" y="6898640"/>
                </a:moveTo>
                <a:lnTo>
                  <a:pt x="4565631" y="6908800"/>
                </a:lnTo>
                <a:lnTo>
                  <a:pt x="3910" y="0"/>
                </a:lnTo>
                <a:cubicBezTo>
                  <a:pt x="523" y="2299547"/>
                  <a:pt x="-2863" y="4599093"/>
                  <a:pt x="3910" y="68986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1079500" y="3604125"/>
            <a:ext cx="10844213" cy="783164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innhold 5"/>
          <p:cNvSpPr>
            <a:spLocks noGrp="1"/>
          </p:cNvSpPr>
          <p:nvPr>
            <p:ph sz="quarter" idx="12"/>
          </p:nvPr>
        </p:nvSpPr>
        <p:spPr>
          <a:xfrm>
            <a:off x="12465050" y="3604125"/>
            <a:ext cx="10844213" cy="783164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1079500" y="1054100"/>
            <a:ext cx="22229763" cy="1493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b="0" i="0">
                <a:latin typeface="+mj-lt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6135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e 4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 flipV="1">
            <a:off x="-23091" y="-27019"/>
            <a:ext cx="24407091" cy="13770039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  <a:gd name="connsiteX0" fmla="*/ 0 w 24384000"/>
              <a:gd name="connsiteY0" fmla="*/ 0 h 13797059"/>
              <a:gd name="connsiteX1" fmla="*/ 24384000 w 24384000"/>
              <a:gd name="connsiteY1" fmla="*/ 0 h 13797059"/>
              <a:gd name="connsiteX2" fmla="*/ 18250051 w 24384000"/>
              <a:gd name="connsiteY2" fmla="*/ 13797059 h 13797059"/>
              <a:gd name="connsiteX3" fmla="*/ 0 w 24384000"/>
              <a:gd name="connsiteY3" fmla="*/ 13716000 h 13797059"/>
              <a:gd name="connsiteX4" fmla="*/ 0 w 24384000"/>
              <a:gd name="connsiteY4" fmla="*/ 0 h 13797059"/>
              <a:gd name="connsiteX0" fmla="*/ 0 w 24384000"/>
              <a:gd name="connsiteY0" fmla="*/ 0 h 13770039"/>
              <a:gd name="connsiteX1" fmla="*/ 24384000 w 24384000"/>
              <a:gd name="connsiteY1" fmla="*/ 0 h 13770039"/>
              <a:gd name="connsiteX2" fmla="*/ 19141771 w 24384000"/>
              <a:gd name="connsiteY2" fmla="*/ 13770039 h 13770039"/>
              <a:gd name="connsiteX3" fmla="*/ 0 w 24384000"/>
              <a:gd name="connsiteY3" fmla="*/ 13716000 h 13770039"/>
              <a:gd name="connsiteX4" fmla="*/ 0 w 24384000"/>
              <a:gd name="connsiteY4" fmla="*/ 0 h 13770039"/>
              <a:gd name="connsiteX0" fmla="*/ 0 w 24384000"/>
              <a:gd name="connsiteY0" fmla="*/ 0 h 13770039"/>
              <a:gd name="connsiteX1" fmla="*/ 24384000 w 24384000"/>
              <a:gd name="connsiteY1" fmla="*/ 0 h 13770039"/>
              <a:gd name="connsiteX2" fmla="*/ 19141771 w 24384000"/>
              <a:gd name="connsiteY2" fmla="*/ 13770039 h 13770039"/>
              <a:gd name="connsiteX3" fmla="*/ 715827 w 24384000"/>
              <a:gd name="connsiteY3" fmla="*/ 13277273 h 13770039"/>
              <a:gd name="connsiteX4" fmla="*/ 0 w 24384000"/>
              <a:gd name="connsiteY4" fmla="*/ 0 h 13770039"/>
              <a:gd name="connsiteX0" fmla="*/ 23091 w 24407091"/>
              <a:gd name="connsiteY0" fmla="*/ 0 h 13770039"/>
              <a:gd name="connsiteX1" fmla="*/ 24407091 w 24407091"/>
              <a:gd name="connsiteY1" fmla="*/ 0 h 13770039"/>
              <a:gd name="connsiteX2" fmla="*/ 19164862 w 24407091"/>
              <a:gd name="connsiteY2" fmla="*/ 13770039 h 13770039"/>
              <a:gd name="connsiteX3" fmla="*/ 0 w 24407091"/>
              <a:gd name="connsiteY3" fmla="*/ 13762182 h 13770039"/>
              <a:gd name="connsiteX4" fmla="*/ 23091 w 24407091"/>
              <a:gd name="connsiteY4" fmla="*/ 0 h 137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7091" h="13770039">
                <a:moveTo>
                  <a:pt x="23091" y="0"/>
                </a:moveTo>
                <a:lnTo>
                  <a:pt x="24407091" y="0"/>
                </a:lnTo>
                <a:lnTo>
                  <a:pt x="19164862" y="13770039"/>
                </a:lnTo>
                <a:lnTo>
                  <a:pt x="0" y="13762182"/>
                </a:lnTo>
                <a:lnTo>
                  <a:pt x="23091" y="0"/>
                </a:lnTo>
                <a:close/>
              </a:path>
            </a:pathLst>
          </a:custGeom>
          <a:gradFill flip="none" rotWithShape="1">
            <a:gsLst>
              <a:gs pos="100000">
                <a:srgbClr val="344453"/>
              </a:gs>
              <a:gs pos="0">
                <a:srgbClr val="BFC9C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ttvinklet trekant 4"/>
          <p:cNvSpPr/>
          <p:nvPr userDrawn="1"/>
        </p:nvSpPr>
        <p:spPr>
          <a:xfrm flipH="1">
            <a:off x="19185479" y="27019"/>
            <a:ext cx="5201696" cy="13716000"/>
          </a:xfrm>
          <a:prstGeom prst="rtTriangle">
            <a:avLst/>
          </a:prstGeom>
          <a:solidFill>
            <a:srgbClr val="ADBAC1">
              <a:alpha val="50000"/>
            </a:srgb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754046" y="1176421"/>
            <a:ext cx="17349964" cy="2713788"/>
          </a:xfrm>
          <a:prstGeom prst="rect">
            <a:avLst/>
          </a:prstGeom>
        </p:spPr>
        <p:txBody>
          <a:bodyPr anchor="b"/>
          <a:lstStyle>
            <a:lvl1pPr>
              <a:defRPr sz="10000" b="0" i="0" spc="2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nn-NO"/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1753302" y="4411568"/>
            <a:ext cx="17350707" cy="7767638"/>
          </a:xfrm>
          <a:prstGeom prst="rect">
            <a:avLst/>
          </a:prstGeom>
        </p:spPr>
        <p:txBody>
          <a:bodyPr vert="horz"/>
          <a:lstStyle>
            <a:lvl1pPr>
              <a:lnSpc>
                <a:spcPts val="5000"/>
              </a:lnSpc>
              <a:defRPr sz="4000" b="0" i="0">
                <a:solidFill>
                  <a:srgbClr val="1C2936"/>
                </a:solidFill>
                <a:latin typeface="Calibri"/>
                <a:cs typeface="Calibri"/>
              </a:defRPr>
            </a:lvl1pPr>
            <a:lvl2pPr>
              <a:lnSpc>
                <a:spcPts val="5000"/>
              </a:lnSpc>
              <a:defRPr sz="4000" b="0" i="0">
                <a:solidFill>
                  <a:srgbClr val="1C2936"/>
                </a:solidFill>
                <a:latin typeface="Calibri"/>
                <a:cs typeface="Calibri"/>
              </a:defRPr>
            </a:lvl2pPr>
            <a:lvl3pPr>
              <a:lnSpc>
                <a:spcPts val="5000"/>
              </a:lnSpc>
              <a:spcBef>
                <a:spcPts val="3300"/>
              </a:spcBef>
              <a:defRPr sz="4000" b="0" i="0">
                <a:solidFill>
                  <a:srgbClr val="1C2936"/>
                </a:solidFill>
                <a:latin typeface="Calibri"/>
                <a:cs typeface="Calibri"/>
              </a:defRPr>
            </a:lvl3pPr>
            <a:lvl4pPr>
              <a:lnSpc>
                <a:spcPts val="5000"/>
              </a:lnSpc>
              <a:defRPr sz="4000" b="0" i="0">
                <a:solidFill>
                  <a:srgbClr val="1C2936"/>
                </a:solidFill>
                <a:latin typeface="Calibri"/>
                <a:cs typeface="Calibri"/>
              </a:defRPr>
            </a:lvl4pPr>
            <a:lvl5pPr>
              <a:lnSpc>
                <a:spcPts val="5000"/>
              </a:lnSpc>
              <a:defRPr sz="4000" b="0" i="0">
                <a:solidFill>
                  <a:srgbClr val="1C2936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2252171"/>
      </p:ext>
    </p:extLst>
  </p:cSld>
  <p:clrMapOvr>
    <a:masterClrMapping/>
  </p:clrMapOvr>
  <p:transition spd="med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9500" y="2658074"/>
            <a:ext cx="22229763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6858000"/>
            <a:ext cx="24387175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5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rgbClr val="F3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7A91689-41B9-4A0B-87F8-AD01FFCAA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5791" y="0"/>
            <a:ext cx="14747193" cy="13716000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CD89CFBD-0746-44C4-93DE-9BD976927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35109" y="185677"/>
            <a:ext cx="3044247" cy="10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bg>
      <p:bgPr>
        <a:solidFill>
          <a:srgbClr val="F3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CD89CFBD-0746-44C4-93DE-9BD976927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35109" y="185677"/>
            <a:ext cx="3044247" cy="1061231"/>
          </a:xfrm>
          <a:prstGeom prst="rect">
            <a:avLst/>
          </a:prstGeom>
        </p:spPr>
      </p:pic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D4D5C37A-51B9-4117-BCEE-63BF96B00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705" y="3696771"/>
            <a:ext cx="13717950" cy="9229520"/>
          </a:xfrm>
        </p:spPr>
        <p:txBody>
          <a:bodyPr/>
          <a:lstStyle>
            <a:lvl1pPr>
              <a:defRPr sz="4800">
                <a:solidFill>
                  <a:srgbClr val="183846"/>
                </a:solidFill>
              </a:defRPr>
            </a:lvl1pPr>
            <a:lvl2pPr>
              <a:defRPr sz="4400">
                <a:solidFill>
                  <a:srgbClr val="0F242D"/>
                </a:solidFill>
              </a:defRPr>
            </a:lvl2pPr>
            <a:lvl3pPr>
              <a:defRPr sz="4000">
                <a:solidFill>
                  <a:srgbClr val="0F242D"/>
                </a:solidFill>
              </a:defRPr>
            </a:lvl3pPr>
            <a:lvl4pPr>
              <a:defRPr>
                <a:solidFill>
                  <a:srgbClr val="0F242D"/>
                </a:solidFill>
              </a:defRPr>
            </a:lvl4pPr>
            <a:lvl5pPr>
              <a:defRPr>
                <a:solidFill>
                  <a:srgbClr val="0F242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4E7956B-8300-4B9A-A648-19319A99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5" y="1286474"/>
            <a:ext cx="22229763" cy="1332035"/>
          </a:xfrm>
        </p:spPr>
        <p:txBody>
          <a:bodyPr/>
          <a:lstStyle>
            <a:lvl1pPr>
              <a:defRPr>
                <a:solidFill>
                  <a:srgbClr val="1838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8843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bg>
      <p:bgPr>
        <a:solidFill>
          <a:srgbClr val="F3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CD89CFBD-0746-44C4-93DE-9BD976927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35109" y="185677"/>
            <a:ext cx="3044247" cy="1061231"/>
          </a:xfrm>
          <a:prstGeom prst="rect">
            <a:avLst/>
          </a:prstGeom>
        </p:spPr>
      </p:pic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D4D5C37A-51B9-4117-BCEE-63BF96B00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705" y="3572080"/>
            <a:ext cx="13717950" cy="9229520"/>
          </a:xfrm>
        </p:spPr>
        <p:txBody>
          <a:bodyPr/>
          <a:lstStyle>
            <a:lvl1pPr>
              <a:defRPr sz="4800">
                <a:solidFill>
                  <a:srgbClr val="0F242D"/>
                </a:solidFill>
              </a:defRPr>
            </a:lvl1pPr>
            <a:lvl2pPr>
              <a:defRPr sz="4400">
                <a:solidFill>
                  <a:srgbClr val="0F242D"/>
                </a:solidFill>
              </a:defRPr>
            </a:lvl2pPr>
            <a:lvl3pPr>
              <a:defRPr sz="4000">
                <a:solidFill>
                  <a:srgbClr val="0F242D"/>
                </a:solidFill>
              </a:defRPr>
            </a:lvl3pPr>
            <a:lvl4pPr>
              <a:defRPr>
                <a:solidFill>
                  <a:srgbClr val="0F242D"/>
                </a:solidFill>
              </a:defRPr>
            </a:lvl4pPr>
            <a:lvl5pPr>
              <a:defRPr>
                <a:solidFill>
                  <a:srgbClr val="0F242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4E7956B-8300-4B9A-A648-19319A99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5" y="1286474"/>
            <a:ext cx="22229763" cy="1332035"/>
          </a:xfrm>
        </p:spPr>
        <p:txBody>
          <a:bodyPr/>
          <a:lstStyle>
            <a:lvl1pPr>
              <a:defRPr>
                <a:solidFill>
                  <a:srgbClr val="0F242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909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bg>
      <p:bgPr>
        <a:solidFill>
          <a:srgbClr val="C5F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CD89CFBD-0746-44C4-93DE-9BD976927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35109" y="185677"/>
            <a:ext cx="3044247" cy="1061231"/>
          </a:xfrm>
          <a:prstGeom prst="rect">
            <a:avLst/>
          </a:prstGeom>
        </p:spPr>
      </p:pic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D4D5C37A-51B9-4117-BCEE-63BF96B00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705" y="3572080"/>
            <a:ext cx="13717950" cy="9229520"/>
          </a:xfrm>
        </p:spPr>
        <p:txBody>
          <a:bodyPr/>
          <a:lstStyle>
            <a:lvl1pPr>
              <a:defRPr sz="4800">
                <a:solidFill>
                  <a:srgbClr val="0F242D"/>
                </a:solidFill>
              </a:defRPr>
            </a:lvl1pPr>
            <a:lvl2pPr>
              <a:defRPr sz="4400">
                <a:solidFill>
                  <a:srgbClr val="0F242D"/>
                </a:solidFill>
              </a:defRPr>
            </a:lvl2pPr>
            <a:lvl3pPr>
              <a:defRPr sz="4000">
                <a:solidFill>
                  <a:srgbClr val="0F242D"/>
                </a:solidFill>
              </a:defRPr>
            </a:lvl3pPr>
            <a:lvl4pPr>
              <a:defRPr>
                <a:solidFill>
                  <a:srgbClr val="0F242D"/>
                </a:solidFill>
              </a:defRPr>
            </a:lvl4pPr>
            <a:lvl5pPr>
              <a:defRPr>
                <a:solidFill>
                  <a:srgbClr val="0F242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4E7956B-8300-4B9A-A648-19319A99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5" y="1286474"/>
            <a:ext cx="22229763" cy="1332035"/>
          </a:xfrm>
        </p:spPr>
        <p:txBody>
          <a:bodyPr/>
          <a:lstStyle>
            <a:lvl1pPr>
              <a:defRPr>
                <a:solidFill>
                  <a:srgbClr val="0F242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74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bg>
      <p:bgPr>
        <a:solidFill>
          <a:srgbClr val="C5F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FFC1512-8DD9-4C74-B378-DD568AA3193E}"/>
              </a:ext>
            </a:extLst>
          </p:cNvPr>
          <p:cNvSpPr/>
          <p:nvPr userDrawn="1"/>
        </p:nvSpPr>
        <p:spPr>
          <a:xfrm>
            <a:off x="0" y="0"/>
            <a:ext cx="13321145" cy="13716000"/>
          </a:xfrm>
          <a:prstGeom prst="rect">
            <a:avLst/>
          </a:prstGeom>
          <a:solidFill>
            <a:srgbClr val="1838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D89CFBD-0746-44C4-93DE-9BD976927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14327" y="144113"/>
            <a:ext cx="3044247" cy="1061231"/>
          </a:xfrm>
          <a:prstGeom prst="rect">
            <a:avLst/>
          </a:prstGeom>
        </p:spPr>
      </p:pic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D4D5C37A-51B9-4117-BCEE-63BF96B00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705" y="3572080"/>
            <a:ext cx="13717950" cy="922952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4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4E7956B-8300-4B9A-A648-19319A99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5" y="1286474"/>
            <a:ext cx="22229763" cy="13320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478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86EA8FFC-BC23-402E-B822-69A5F2ABB2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705" y="4050062"/>
            <a:ext cx="13717950" cy="9229520"/>
          </a:xfrm>
        </p:spPr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B733C06-D27F-411C-A485-A10EFCBF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5" y="1286474"/>
            <a:ext cx="22229763" cy="133203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5018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9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3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79500" y="1220680"/>
            <a:ext cx="22229763" cy="1377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8706" y="3345873"/>
            <a:ext cx="22229763" cy="94050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EEC4ACF-2C0E-4AB4-A598-6CC5ED64375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1089107" y="151017"/>
            <a:ext cx="3069468" cy="10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67" r:id="rId8"/>
    <p:sldLayoutId id="2147483681" r:id="rId9"/>
    <p:sldLayoutId id="2147483665" r:id="rId10"/>
    <p:sldLayoutId id="2147483663" r:id="rId11"/>
    <p:sldLayoutId id="2147483660" r:id="rId12"/>
    <p:sldLayoutId id="2147483664" r:id="rId13"/>
    <p:sldLayoutId id="2147483666" r:id="rId14"/>
    <p:sldLayoutId id="2147483673" r:id="rId15"/>
    <p:sldLayoutId id="2147483669" r:id="rId16"/>
    <p:sldLayoutId id="2147483676" r:id="rId17"/>
    <p:sldLayoutId id="2147483672" r:id="rId18"/>
    <p:sldLayoutId id="2147483675" r:id="rId19"/>
    <p:sldLayoutId id="2147483674" r:id="rId20"/>
    <p:sldLayoutId id="2147483680" r:id="rId21"/>
    <p:sldLayoutId id="2147483689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6000" kern="1200" spc="27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4400" u="none" kern="1200" spc="180">
          <a:solidFill>
            <a:srgbClr val="FFFFFF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4000" kern="1200" spc="18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4000" kern="1200" spc="18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3600" kern="1200" spc="18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sz="3200" kern="1200" spc="18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CFBA70B0-B4B5-46F5-8CB8-C4E2E6BD0A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292" y="2976"/>
            <a:ext cx="24392467" cy="1371302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970EB48-742A-4B58-B640-2A72EF300523}"/>
              </a:ext>
            </a:extLst>
          </p:cNvPr>
          <p:cNvSpPr/>
          <p:nvPr/>
        </p:nvSpPr>
        <p:spPr>
          <a:xfrm>
            <a:off x="0" y="5602091"/>
            <a:ext cx="24211722" cy="2846170"/>
          </a:xfrm>
          <a:prstGeom prst="rect">
            <a:avLst/>
          </a:prstGeom>
          <a:solidFill>
            <a:srgbClr val="0F2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7FE8AAA-AB52-B740-BF62-F3E59B23DBF2}"/>
              </a:ext>
            </a:extLst>
          </p:cNvPr>
          <p:cNvSpPr/>
          <p:nvPr/>
        </p:nvSpPr>
        <p:spPr>
          <a:xfrm>
            <a:off x="1848678" y="6108052"/>
            <a:ext cx="20911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Tablet – IVIT Brukerveiledning</a:t>
            </a:r>
          </a:p>
        </p:txBody>
      </p:sp>
    </p:spTree>
    <p:extLst>
      <p:ext uri="{BB962C8B-B14F-4D97-AF65-F5344CB8AC3E}">
        <p14:creationId xmlns:p14="http://schemas.microsoft.com/office/powerpoint/2010/main" val="350482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5E5ED-BA6F-D3A4-3A3E-380393C3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Laste</a:t>
            </a:r>
            <a:r>
              <a:rPr lang="en-GB"/>
              <a:t> </a:t>
            </a:r>
            <a:r>
              <a:rPr lang="en-GB" err="1"/>
              <a:t>opp</a:t>
            </a:r>
            <a:r>
              <a:rPr lang="en-GB"/>
              <a:t> et </a:t>
            </a:r>
            <a:r>
              <a:rPr lang="en-GB" err="1"/>
              <a:t>dokument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893E3-ADB7-B9A9-2DA1-D1C31A4DDF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668" y="3593134"/>
            <a:ext cx="7183077" cy="7250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plusstegnet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legge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ny</a:t>
            </a:r>
            <a:r>
              <a:rPr lang="en-GB"/>
              <a:t> </a:t>
            </a:r>
            <a:r>
              <a:rPr lang="en-GB" err="1"/>
              <a:t>linje</a:t>
            </a:r>
            <a:endParaRPr lang="en-GB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err="1"/>
              <a:t>Ekspander</a:t>
            </a:r>
            <a:r>
              <a:rPr lang="en-GB"/>
              <a:t> </a:t>
            </a:r>
            <a:r>
              <a:rPr lang="en-GB" err="1"/>
              <a:t>linjen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legg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et document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trykke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plusstegnet</a:t>
            </a:r>
            <a:endParaRPr lang="en-GB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/>
              <a:t>Last </a:t>
            </a:r>
            <a:r>
              <a:rPr lang="en-GB" err="1"/>
              <a:t>opp</a:t>
            </a:r>
            <a:r>
              <a:rPr lang="en-GB"/>
              <a:t> </a:t>
            </a:r>
            <a:r>
              <a:rPr lang="en-GB" err="1"/>
              <a:t>dokumentet</a:t>
            </a:r>
            <a:r>
              <a:rPr lang="en-GB"/>
              <a:t> </a:t>
            </a:r>
            <a:r>
              <a:rPr lang="en-GB" err="1"/>
              <a:t>fra</a:t>
            </a:r>
            <a:r>
              <a:rPr lang="en-GB"/>
              <a:t> din </a:t>
            </a:r>
            <a:r>
              <a:rPr lang="en-GB" err="1"/>
              <a:t>maskin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4C724-E990-64E4-5990-66ED3882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830" y="1434134"/>
            <a:ext cx="12378169" cy="8646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B0A22-FB74-8EC8-3732-4272C3599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87" y="7597919"/>
            <a:ext cx="7772400" cy="54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DC48BD-D185-42A3-66EA-1156BD4C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560713"/>
            <a:ext cx="12378169" cy="8646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5FBAA-A72D-261D-459A-7A56520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NO"/>
              <a:t>Laste opp dokument – velg kilde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6300C-611A-E122-648A-EB876F22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409960"/>
            <a:ext cx="7772400" cy="5428962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9B7009BF-B73A-F0B1-7827-EBB218BD7B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5475" y="2560713"/>
            <a:ext cx="9217819" cy="7250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err="1"/>
              <a:t>Klikk</a:t>
            </a:r>
            <a:r>
              <a:rPr lang="en-GB" sz="4000"/>
              <a:t> </a:t>
            </a:r>
            <a:r>
              <a:rPr lang="en-GB" sz="4000" err="1"/>
              <a:t>på</a:t>
            </a:r>
            <a:r>
              <a:rPr lang="en-GB" sz="4000"/>
              <a:t> </a:t>
            </a:r>
            <a:r>
              <a:rPr lang="en-GB" sz="4000" err="1"/>
              <a:t>listeikonet</a:t>
            </a:r>
            <a:r>
              <a:rPr lang="en-GB" sz="4000"/>
              <a:t> for </a:t>
            </a:r>
            <a:r>
              <a:rPr lang="en-GB" sz="4000" err="1"/>
              <a:t>å</a:t>
            </a:r>
            <a:r>
              <a:rPr lang="en-GB" sz="4000"/>
              <a:t> </a:t>
            </a:r>
            <a:r>
              <a:rPr lang="en-GB" sz="4000" err="1"/>
              <a:t>legge</a:t>
            </a:r>
            <a:r>
              <a:rPr lang="en-GB" sz="4000"/>
              <a:t> </a:t>
            </a:r>
            <a:r>
              <a:rPr lang="en-GB" sz="4000" err="1"/>
              <a:t>til</a:t>
            </a:r>
            <a:r>
              <a:rPr lang="en-GB" sz="4000"/>
              <a:t> et document </a:t>
            </a:r>
            <a:r>
              <a:rPr lang="en-GB" sz="4000" err="1"/>
              <a:t>fra</a:t>
            </a:r>
            <a:r>
              <a:rPr lang="en-GB" sz="4000"/>
              <a:t> </a:t>
            </a:r>
            <a:r>
              <a:rPr lang="en-GB" sz="4000" err="1"/>
              <a:t>en</a:t>
            </a:r>
            <a:r>
              <a:rPr lang="en-GB" sz="4000"/>
              <a:t> </a:t>
            </a:r>
            <a:r>
              <a:rPr lang="en-GB" sz="4000" err="1"/>
              <a:t>spesifikk</a:t>
            </a:r>
            <a:r>
              <a:rPr lang="en-GB" sz="4000"/>
              <a:t> </a:t>
            </a:r>
            <a:r>
              <a:rPr lang="en-GB" sz="4000" err="1"/>
              <a:t>kilde</a:t>
            </a: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err="1"/>
              <a:t>Kryss</a:t>
            </a:r>
            <a:r>
              <a:rPr lang="en-GB" sz="4000"/>
              <a:t> </a:t>
            </a:r>
            <a:r>
              <a:rPr lang="en-GB" sz="4000" err="1"/>
              <a:t>av</a:t>
            </a:r>
            <a:r>
              <a:rPr lang="en-GB" sz="4000"/>
              <a:t> for </a:t>
            </a:r>
            <a:r>
              <a:rPr lang="en-GB" sz="4000" err="1"/>
              <a:t>dokument</a:t>
            </a:r>
            <a:r>
              <a:rPr lang="en-GB" sz="4000"/>
              <a:t>/</a:t>
            </a:r>
            <a:r>
              <a:rPr lang="en-GB" sz="4000" err="1"/>
              <a:t>kilde</a:t>
            </a: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err="1"/>
              <a:t>Ekspander</a:t>
            </a:r>
            <a:r>
              <a:rPr lang="en-GB" sz="4000"/>
              <a:t> </a:t>
            </a:r>
            <a:r>
              <a:rPr lang="en-GB" sz="4000" err="1"/>
              <a:t>linjen</a:t>
            </a:r>
            <a:r>
              <a:rPr lang="en-GB" sz="4000"/>
              <a:t> </a:t>
            </a:r>
            <a:r>
              <a:rPr lang="en-GB" sz="4000" err="1"/>
              <a:t>og</a:t>
            </a:r>
            <a:r>
              <a:rPr lang="en-GB" sz="4000"/>
              <a:t> </a:t>
            </a:r>
            <a:r>
              <a:rPr lang="en-GB" sz="4000" err="1"/>
              <a:t>legg</a:t>
            </a:r>
            <a:r>
              <a:rPr lang="en-GB" sz="4000"/>
              <a:t> </a:t>
            </a:r>
            <a:r>
              <a:rPr lang="en-GB" sz="4000" err="1"/>
              <a:t>til</a:t>
            </a:r>
            <a:r>
              <a:rPr lang="en-GB" sz="4000"/>
              <a:t> et document </a:t>
            </a:r>
            <a:r>
              <a:rPr lang="en-GB" sz="4000" err="1"/>
              <a:t>ved</a:t>
            </a:r>
            <a:r>
              <a:rPr lang="en-GB" sz="4000"/>
              <a:t> </a:t>
            </a:r>
            <a:r>
              <a:rPr lang="en-GB" sz="4000" err="1"/>
              <a:t>å</a:t>
            </a:r>
            <a:r>
              <a:rPr lang="en-GB" sz="4000"/>
              <a:t> </a:t>
            </a:r>
            <a:r>
              <a:rPr lang="en-GB" sz="4000" err="1"/>
              <a:t>trykke</a:t>
            </a:r>
            <a:r>
              <a:rPr lang="en-GB" sz="4000"/>
              <a:t> </a:t>
            </a:r>
            <a:r>
              <a:rPr lang="en-GB" sz="4000" err="1"/>
              <a:t>på</a:t>
            </a:r>
            <a:r>
              <a:rPr lang="en-GB" sz="4000"/>
              <a:t> </a:t>
            </a:r>
            <a:r>
              <a:rPr lang="en-GB" sz="4000" err="1"/>
              <a:t>plusstegnet</a:t>
            </a: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/>
              <a:t>Last </a:t>
            </a:r>
            <a:r>
              <a:rPr lang="en-GB" sz="4000" err="1"/>
              <a:t>opp</a:t>
            </a:r>
            <a:r>
              <a:rPr lang="en-GB" sz="4000"/>
              <a:t> </a:t>
            </a:r>
            <a:r>
              <a:rPr lang="en-GB" sz="4000" err="1"/>
              <a:t>dokumentet</a:t>
            </a:r>
            <a:r>
              <a:rPr lang="en-GB" sz="4000"/>
              <a:t> </a:t>
            </a:r>
            <a:r>
              <a:rPr lang="en-GB" sz="4000" err="1"/>
              <a:t>fra</a:t>
            </a:r>
            <a:r>
              <a:rPr lang="en-GB" sz="4000"/>
              <a:t> din </a:t>
            </a:r>
            <a:r>
              <a:rPr lang="en-GB" sz="4000" err="1"/>
              <a:t>maskin</a:t>
            </a:r>
            <a:endParaRPr lang="en-GB" sz="4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EEE4B-4D7B-6C7C-567F-A74268FE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300" y="8124441"/>
            <a:ext cx="7772400" cy="54289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CBF05B4-34EE-2848-8C8B-2228B3C349D1}"/>
              </a:ext>
            </a:extLst>
          </p:cNvPr>
          <p:cNvSpPr/>
          <p:nvPr/>
        </p:nvSpPr>
        <p:spPr>
          <a:xfrm>
            <a:off x="20497800" y="3200400"/>
            <a:ext cx="787400" cy="75541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886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A5E69-14E8-E786-18B6-983FF8D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nb-NO"/>
              <a:t>Konfigurer 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DA016A-6B58-BEFA-8A40-86EF717828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668" y="3192461"/>
            <a:ext cx="8512385" cy="7250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Klikk på tannhjulet nederst  for å konfigurere rapporten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Velg type rapport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1968CFC-4615-8B0D-DCEB-CA5CC0CDE6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4843" y="3395244"/>
            <a:ext cx="12546062" cy="876333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E7A594C-F4EF-D551-A74E-E731DAC758B6}"/>
              </a:ext>
            </a:extLst>
          </p:cNvPr>
          <p:cNvSpPr/>
          <p:nvPr/>
        </p:nvSpPr>
        <p:spPr>
          <a:xfrm>
            <a:off x="11598442" y="11357811"/>
            <a:ext cx="1130969" cy="800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67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B0C37-A584-B8A3-DD0C-E6DC79BB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nb-NO"/>
              <a:t>Konfigurering - eierform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7A6B4C-4DCB-70BB-BC99-DCDF94FCEC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9501" y="5416550"/>
            <a:ext cx="5704072" cy="7250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Velg </a:t>
            </a:r>
            <a:r>
              <a:rPr lang="nb-NO" err="1"/>
              <a:t>evt</a:t>
            </a:r>
            <a:r>
              <a:rPr lang="nb-NO"/>
              <a:t> ny eierform på boligen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2C18A9-0B86-5C11-57CF-97D87C2E6D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BF1E2DF-0CAF-E187-15FE-22402003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87" y="4143519"/>
            <a:ext cx="12194424" cy="85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5909F-D20E-96E9-8090-0FD5B5F4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nb-NO"/>
              <a:t>Konfigurering - energimerking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586413-4F52-B817-C1D8-9AC3E6338D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8114" y="4544681"/>
            <a:ext cx="6639737" cy="72509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Kryss av for energimerking hvis dette skal være med i rapporten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BCA350F-928D-382E-3D7A-FB8B1F36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86" y="4143518"/>
            <a:ext cx="13394439" cy="93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363A4-BC96-134E-BB49-5799A276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04"/>
            <a:ext cx="22229763" cy="2286000"/>
          </a:xfrm>
        </p:spPr>
        <p:txBody>
          <a:bodyPr anchor="b">
            <a:normAutofit/>
          </a:bodyPr>
          <a:lstStyle/>
          <a:p>
            <a:r>
              <a:rPr lang="en-GB" err="1"/>
              <a:t>Befaring</a:t>
            </a:r>
            <a:r>
              <a:rPr lang="en-GB"/>
              <a:t> </a:t>
            </a:r>
            <a:r>
              <a:rPr lang="en-GB" err="1"/>
              <a:t>tilstandsrapport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6FABDB-8803-4653-902A-47381DC8F7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2746" y="3768961"/>
            <a:ext cx="7724865" cy="8928136"/>
          </a:xfrm>
        </p:spPr>
        <p:txBody>
          <a:bodyPr/>
          <a:lstStyle/>
          <a:p>
            <a:r>
              <a:rPr lang="en-US" u="sng" err="1"/>
              <a:t>Oppdragsinformasjon</a:t>
            </a:r>
            <a:endParaRPr lang="en-US" u="sng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err="1"/>
              <a:t>Eiendomsdata</a:t>
            </a: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err="1"/>
              <a:t>Opplysninger</a:t>
            </a:r>
            <a:r>
              <a:rPr lang="en-US"/>
              <a:t> om </a:t>
            </a:r>
            <a:r>
              <a:rPr lang="en-US" err="1"/>
              <a:t>eiendommen</a:t>
            </a: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err="1"/>
              <a:t>Administrer</a:t>
            </a:r>
            <a:r>
              <a:rPr lang="en-US"/>
              <a:t> </a:t>
            </a:r>
            <a:r>
              <a:rPr lang="en-US" err="1"/>
              <a:t>bygninger</a:t>
            </a:r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err="1"/>
              <a:t>Konstruksjoner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err="1"/>
              <a:t>Årlige</a:t>
            </a:r>
            <a:r>
              <a:rPr lang="en-US"/>
              <a:t> </a:t>
            </a:r>
            <a:r>
              <a:rPr lang="en-US" err="1"/>
              <a:t>kostnader</a:t>
            </a:r>
            <a:endParaRPr lang="en-US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72702280-F54A-EB40-B145-D09A682C915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381302" y="3082834"/>
            <a:ext cx="14729715" cy="10273973"/>
          </a:xfr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FF1123C-8EF0-9A6F-FC0D-EB4ADFEB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097" y="7534020"/>
            <a:ext cx="3238210" cy="7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4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8BA12-4B8D-7F44-B690-C5C0F14B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73"/>
            <a:ext cx="22229763" cy="2286000"/>
          </a:xfrm>
        </p:spPr>
        <p:txBody>
          <a:bodyPr/>
          <a:lstStyle/>
          <a:p>
            <a:r>
              <a:rPr lang="en-GB" err="1"/>
              <a:t>Eiendomsdata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C8F23E-BD91-BB4F-A1E1-35C707C26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2887" y="4453257"/>
            <a:ext cx="6620193" cy="7962900"/>
          </a:xfrm>
        </p:spPr>
        <p:txBody>
          <a:bodyPr/>
          <a:lstStyle/>
          <a:p>
            <a:r>
              <a:rPr lang="en-GB" err="1"/>
              <a:t>Juster</a:t>
            </a:r>
            <a:r>
              <a:rPr lang="en-GB"/>
              <a:t> </a:t>
            </a:r>
            <a:r>
              <a:rPr lang="en-GB" err="1"/>
              <a:t>evt</a:t>
            </a:r>
            <a:r>
              <a:rPr lang="en-GB"/>
              <a:t> </a:t>
            </a:r>
            <a:r>
              <a:rPr lang="en-GB" err="1"/>
              <a:t>eiendomsdata</a:t>
            </a:r>
            <a:r>
              <a:rPr lang="en-GB"/>
              <a:t>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klikke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relevante</a:t>
            </a:r>
            <a:r>
              <a:rPr lang="en-GB"/>
              <a:t> </a:t>
            </a:r>
            <a:r>
              <a:rPr lang="en-GB" err="1"/>
              <a:t>felter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FFBF827-C2C6-CD44-BC54-C5962A6B8F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ssholder for innhold 13">
            <a:extLst>
              <a:ext uri="{FF2B5EF4-FFF2-40B4-BE49-F238E27FC236}">
                <a16:creationId xmlns:a16="http://schemas.microsoft.com/office/drawing/2014/main" id="{B26DC766-08FB-694F-BC4E-34D23F3A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302" y="3104099"/>
            <a:ext cx="14729715" cy="10273973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525E941-581F-0B0B-F817-10B320DB0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776" y="7534020"/>
            <a:ext cx="3150000" cy="7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291E9A-39A4-7449-BE2A-CFB9EEF1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921"/>
            <a:ext cx="22229763" cy="2286000"/>
          </a:xfrm>
        </p:spPr>
        <p:txBody>
          <a:bodyPr/>
          <a:lstStyle/>
          <a:p>
            <a:r>
              <a:rPr lang="en-GB" err="1"/>
              <a:t>Opplysninger</a:t>
            </a:r>
            <a:r>
              <a:rPr lang="en-GB"/>
              <a:t> om </a:t>
            </a:r>
            <a:r>
              <a:rPr lang="en-GB" err="1"/>
              <a:t>eiendommen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60B9FB-531B-5C48-A275-39DEB2A85C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398" y="2317307"/>
            <a:ext cx="6888843" cy="7962900"/>
          </a:xfrm>
        </p:spPr>
        <p:txBody>
          <a:bodyPr/>
          <a:lstStyle/>
          <a:p>
            <a:r>
              <a:rPr lang="en-GB" err="1"/>
              <a:t>Opplysninger</a:t>
            </a:r>
            <a:r>
              <a:rPr lang="en-GB"/>
              <a:t> om </a:t>
            </a:r>
            <a:r>
              <a:rPr lang="en-GB" err="1"/>
              <a:t>eiendommen</a:t>
            </a:r>
            <a:r>
              <a:rPr lang="en-GB"/>
              <a:t> </a:t>
            </a:r>
            <a:r>
              <a:rPr lang="en-GB" err="1"/>
              <a:t>kan</a:t>
            </a:r>
            <a:r>
              <a:rPr lang="en-GB"/>
              <a:t> </a:t>
            </a:r>
            <a:r>
              <a:rPr lang="en-GB" err="1"/>
              <a:t>legges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enten</a:t>
            </a:r>
            <a:r>
              <a:rPr lang="en-GB"/>
              <a:t>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skrive</a:t>
            </a:r>
            <a:r>
              <a:rPr lang="en-GB"/>
              <a:t> inn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hjelp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fraser</a:t>
            </a:r>
            <a:r>
              <a:rPr lang="en-GB"/>
              <a:t> </a:t>
            </a:r>
            <a:r>
              <a:rPr lang="en-GB" err="1"/>
              <a:t>fra</a:t>
            </a:r>
            <a:r>
              <a:rPr lang="en-GB"/>
              <a:t> </a:t>
            </a:r>
            <a:r>
              <a:rPr lang="en-GB" err="1"/>
              <a:t>frasepanelet</a:t>
            </a:r>
            <a:endParaRPr lang="en-GB"/>
          </a:p>
        </p:txBody>
      </p:sp>
      <p:pic>
        <p:nvPicPr>
          <p:cNvPr id="10" name="Plassholder for innhold 9" descr="Et bilde som inneholder tekst&#10;&#10;Automatisk generert beskrivelse">
            <a:extLst>
              <a:ext uri="{FF2B5EF4-FFF2-40B4-BE49-F238E27FC236}">
                <a16:creationId xmlns:a16="http://schemas.microsoft.com/office/drawing/2014/main" id="{A55F7DDD-94E3-2B41-9E9F-A9C70D51A78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935324" y="2317307"/>
            <a:ext cx="14057222" cy="9818864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CA762B3-AE8F-EE71-3B14-6BEA6E37E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55" y="7753396"/>
            <a:ext cx="3150000" cy="75937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6A868DD-C6C0-28C4-B663-F0CF7B1A6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937" y="6453076"/>
            <a:ext cx="10397998" cy="726292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809C51A-A14E-21F5-2BA0-CAA9D9BF9AF9}"/>
              </a:ext>
            </a:extLst>
          </p:cNvPr>
          <p:cNvSpPr/>
          <p:nvPr/>
        </p:nvSpPr>
        <p:spPr>
          <a:xfrm>
            <a:off x="15863050" y="9356926"/>
            <a:ext cx="1100885" cy="81294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7808AD5-2D77-D4A6-8918-108B03CA0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855" y="10169873"/>
            <a:ext cx="11684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08394D-9567-1E42-A063-FA4D024A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951"/>
            <a:ext cx="22229763" cy="2286000"/>
          </a:xfrm>
        </p:spPr>
        <p:txBody>
          <a:bodyPr/>
          <a:lstStyle/>
          <a:p>
            <a:r>
              <a:rPr lang="en-GB" err="1"/>
              <a:t>Administrer</a:t>
            </a:r>
            <a:r>
              <a:rPr lang="en-GB"/>
              <a:t> </a:t>
            </a:r>
            <a:r>
              <a:rPr lang="en-GB" err="1"/>
              <a:t>bygninger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8461B6-3FBF-4A4F-AC75-2517D99EC2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9501" y="4699000"/>
            <a:ext cx="6052820" cy="7962900"/>
          </a:xfrm>
        </p:spPr>
        <p:txBody>
          <a:bodyPr/>
          <a:lstStyle/>
          <a:p>
            <a:r>
              <a:rPr lang="en-GB"/>
              <a:t>Legg </a:t>
            </a:r>
            <a:r>
              <a:rPr lang="en-GB" err="1"/>
              <a:t>til</a:t>
            </a:r>
            <a:r>
              <a:rPr lang="en-GB"/>
              <a:t> type rom per </a:t>
            </a:r>
            <a:r>
              <a:rPr lang="en-GB" err="1"/>
              <a:t>etage</a:t>
            </a:r>
            <a:r>
              <a:rPr lang="en-GB"/>
              <a:t>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klikke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“Legg </a:t>
            </a:r>
            <a:r>
              <a:rPr lang="en-GB" err="1"/>
              <a:t>til</a:t>
            </a:r>
            <a:r>
              <a:rPr lang="en-GB"/>
              <a:t> rom”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DBAC3EE-8D16-5BBE-D5DE-EC8F79CCAD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068774-EA71-5EB0-8D55-BC7624D7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203" y="2540296"/>
            <a:ext cx="151638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5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89FDD6-C692-AD4E-BD8C-0E84E592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Konstruksjoner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A489989-5C1A-369B-2B64-869F34D3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63" y="2286000"/>
            <a:ext cx="15163800" cy="10591800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1F44202-FB35-32D5-DBA3-E003D12C2B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899" y="3452091"/>
            <a:ext cx="6401955" cy="7962900"/>
          </a:xfrm>
        </p:spPr>
        <p:txBody>
          <a:bodyPr/>
          <a:lstStyle/>
          <a:p>
            <a:r>
              <a:rPr lang="en-GB" err="1"/>
              <a:t>Gå</a:t>
            </a:r>
            <a:r>
              <a:rPr lang="en-GB"/>
              <a:t> inn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ønsket</a:t>
            </a:r>
            <a:r>
              <a:rPr lang="en-GB"/>
              <a:t> </a:t>
            </a:r>
            <a:r>
              <a:rPr lang="en-GB" err="1"/>
              <a:t>kontrollpunkt</a:t>
            </a:r>
            <a:r>
              <a:rPr lang="en-GB"/>
              <a:t> </a:t>
            </a:r>
            <a:r>
              <a:rPr lang="en-GB" err="1"/>
              <a:t>ved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klikke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linjen</a:t>
            </a:r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FB7483-C3F9-A812-F749-97366AC4FCAC}"/>
              </a:ext>
            </a:extLst>
          </p:cNvPr>
          <p:cNvSpPr/>
          <p:nvPr/>
        </p:nvSpPr>
        <p:spPr>
          <a:xfrm>
            <a:off x="7587049" y="5041557"/>
            <a:ext cx="14432692" cy="86497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8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4715AD-C296-BB4C-B6F5-30BC0F42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 anchor="b">
            <a:normAutofit/>
          </a:bodyPr>
          <a:lstStyle/>
          <a:p>
            <a:r>
              <a:rPr lang="nb-NO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84A423-CAD6-704B-80F3-22BC0F5BAC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9500" y="5416550"/>
            <a:ext cx="10844213" cy="7250950"/>
          </a:xfrm>
        </p:spPr>
        <p:txBody>
          <a:bodyPr wrap="square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Laste ned et oppdrag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Oversikt over oppdraget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Konfigurer rapport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/>
              <a:t>Avslutte befaring/synkronisering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/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BD5F94-7EA4-5F4E-A61A-FC72EF2D4F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26488" y="5416550"/>
            <a:ext cx="9121336" cy="725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90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4BA423-303B-DB3D-CBE0-00586A47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Oversikt</a:t>
            </a:r>
            <a:r>
              <a:rPr lang="en-GB"/>
              <a:t> over </a:t>
            </a:r>
            <a:r>
              <a:rPr lang="en-GB" err="1"/>
              <a:t>sjekkpunkt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514998-CCC9-E053-70F6-D1FA87D319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0669" y="3618346"/>
            <a:ext cx="7598714" cy="7962900"/>
          </a:xfrm>
        </p:spPr>
        <p:txBody>
          <a:bodyPr/>
          <a:lstStyle/>
          <a:p>
            <a:r>
              <a:rPr lang="en-GB"/>
              <a:t>Legg inn </a:t>
            </a:r>
            <a:r>
              <a:rPr lang="en-GB" err="1"/>
              <a:t>relevante</a:t>
            </a:r>
            <a:r>
              <a:rPr lang="en-GB"/>
              <a:t> </a:t>
            </a:r>
            <a:r>
              <a:rPr lang="en-GB" err="1"/>
              <a:t>sjekkpunkter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80E05C9-1429-6C7C-90B0-F497A5B54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310" y="2642754"/>
            <a:ext cx="151638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685975-D5A2-5A92-45CD-82639D64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6" y="284499"/>
            <a:ext cx="22229763" cy="2286000"/>
          </a:xfrm>
        </p:spPr>
        <p:txBody>
          <a:bodyPr/>
          <a:lstStyle/>
          <a:p>
            <a:r>
              <a:rPr lang="en-GB" err="1"/>
              <a:t>Avvik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0F2D4-B5AA-3F79-6360-6BDA108A27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899" y="3452091"/>
            <a:ext cx="6401955" cy="7962900"/>
          </a:xfrm>
        </p:spPr>
        <p:txBody>
          <a:bodyPr/>
          <a:lstStyle/>
          <a:p>
            <a:r>
              <a:rPr lang="en-GB"/>
              <a:t>Legg inn </a:t>
            </a:r>
            <a:r>
              <a:rPr lang="en-GB" err="1"/>
              <a:t>relevante</a:t>
            </a:r>
            <a:r>
              <a:rPr lang="en-GB"/>
              <a:t> </a:t>
            </a:r>
            <a:r>
              <a:rPr lang="en-GB" err="1"/>
              <a:t>avvik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utfyllende</a:t>
            </a:r>
            <a:r>
              <a:rPr lang="en-GB"/>
              <a:t> </a:t>
            </a:r>
            <a:r>
              <a:rPr lang="en-GB" err="1"/>
              <a:t>bekskrivelse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63E22B-F0F4-AB4E-01C7-AA8A5C9D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778" y="2365663"/>
            <a:ext cx="151638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685975-D5A2-5A92-45CD-82639D64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6" y="284499"/>
            <a:ext cx="22229763" cy="2286000"/>
          </a:xfrm>
        </p:spPr>
        <p:txBody>
          <a:bodyPr/>
          <a:lstStyle/>
          <a:p>
            <a:r>
              <a:rPr lang="en-GB" err="1"/>
              <a:t>Tiltak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0F2D4-B5AA-3F79-6360-6BDA108A27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899" y="3452091"/>
            <a:ext cx="6401955" cy="7962900"/>
          </a:xfrm>
        </p:spPr>
        <p:txBody>
          <a:bodyPr/>
          <a:lstStyle/>
          <a:p>
            <a:r>
              <a:rPr lang="en-GB" err="1"/>
              <a:t>Velg</a:t>
            </a:r>
            <a:r>
              <a:rPr lang="en-GB"/>
              <a:t> </a:t>
            </a:r>
            <a:r>
              <a:rPr lang="en-GB" err="1"/>
              <a:t>relevante</a:t>
            </a:r>
            <a:r>
              <a:rPr lang="en-GB"/>
              <a:t> </a:t>
            </a:r>
            <a:r>
              <a:rPr lang="en-GB" err="1"/>
              <a:t>tiltak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evt</a:t>
            </a:r>
            <a:r>
              <a:rPr lang="en-GB"/>
              <a:t> </a:t>
            </a:r>
            <a:r>
              <a:rPr lang="en-GB" err="1"/>
              <a:t>utfyllende</a:t>
            </a:r>
            <a:r>
              <a:rPr lang="en-GB"/>
              <a:t> </a:t>
            </a:r>
            <a:r>
              <a:rPr lang="en-GB" err="1"/>
              <a:t>beskrivelse</a:t>
            </a:r>
            <a:r>
              <a:rPr lang="en-GB"/>
              <a:t> om </a:t>
            </a:r>
            <a:r>
              <a:rPr lang="en-GB" err="1"/>
              <a:t>tiltakene</a:t>
            </a:r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6FFDFE-B3F6-3D1B-700A-CE58E53B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32" y="1896918"/>
            <a:ext cx="15853063" cy="110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05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685975-D5A2-5A92-45CD-82639D64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6" y="284499"/>
            <a:ext cx="22229763" cy="2286000"/>
          </a:xfrm>
        </p:spPr>
        <p:txBody>
          <a:bodyPr/>
          <a:lstStyle/>
          <a:p>
            <a:r>
              <a:rPr lang="en-GB" err="1"/>
              <a:t>Bilder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0F2D4-B5AA-3F79-6360-6BDA108A27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899" y="3452091"/>
            <a:ext cx="6401955" cy="7962900"/>
          </a:xfrm>
        </p:spPr>
        <p:txBody>
          <a:bodyPr/>
          <a:lstStyle/>
          <a:p>
            <a:r>
              <a:rPr lang="en-GB"/>
              <a:t>Legg inn </a:t>
            </a:r>
            <a:r>
              <a:rPr lang="en-GB" err="1"/>
              <a:t>evt</a:t>
            </a:r>
            <a:r>
              <a:rPr lang="en-GB"/>
              <a:t> </a:t>
            </a:r>
            <a:r>
              <a:rPr lang="en-GB" err="1"/>
              <a:t>bilder</a:t>
            </a:r>
            <a:r>
              <a:rPr lang="en-GB"/>
              <a:t> relater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avvikene</a:t>
            </a:r>
            <a:endParaRPr lang="en-GB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AC8463-1098-3F03-6B3C-EF2D4722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736" y="1710381"/>
            <a:ext cx="16024096" cy="11192710"/>
          </a:xfrm>
          <a:prstGeom prst="rect">
            <a:avLst/>
          </a:prstGeom>
        </p:spPr>
      </p:pic>
      <p:pic>
        <p:nvPicPr>
          <p:cNvPr id="7" name="Bilde 6" descr="Et bilde som inneholder bygningsmateriale&#10;&#10;Automatisk generert beskrivelse">
            <a:extLst>
              <a:ext uri="{FF2B5EF4-FFF2-40B4-BE49-F238E27FC236}">
                <a16:creationId xmlns:a16="http://schemas.microsoft.com/office/drawing/2014/main" id="{61BAE74A-046B-9722-2C26-1648765E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58" y="6615731"/>
            <a:ext cx="4244656" cy="31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28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685975-D5A2-5A92-45CD-82639D64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6" y="284499"/>
            <a:ext cx="22229763" cy="2286000"/>
          </a:xfrm>
        </p:spPr>
        <p:txBody>
          <a:bodyPr/>
          <a:lstStyle/>
          <a:p>
            <a:r>
              <a:rPr lang="en-GB" err="1"/>
              <a:t>Kostnadsoverlag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0F2D4-B5AA-3F79-6360-6BDA108A27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899" y="3452091"/>
            <a:ext cx="6401955" cy="7962900"/>
          </a:xfrm>
        </p:spPr>
        <p:txBody>
          <a:bodyPr/>
          <a:lstStyle/>
          <a:p>
            <a:r>
              <a:rPr lang="en-GB" err="1"/>
              <a:t>Gå</a:t>
            </a:r>
            <a:r>
              <a:rPr lang="en-GB"/>
              <a:t> </a:t>
            </a:r>
            <a:r>
              <a:rPr lang="en-GB" err="1"/>
              <a:t>tilbake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“</a:t>
            </a:r>
            <a:r>
              <a:rPr lang="en-GB" err="1"/>
              <a:t>Oversikt</a:t>
            </a:r>
            <a:r>
              <a:rPr lang="en-GB"/>
              <a:t>” </a:t>
            </a:r>
            <a:r>
              <a:rPr lang="en-GB" err="1"/>
              <a:t>og</a:t>
            </a:r>
            <a:r>
              <a:rPr lang="en-GB"/>
              <a:t> Legg inn </a:t>
            </a:r>
            <a:r>
              <a:rPr lang="en-GB" err="1"/>
              <a:t>kostndads-overeslag</a:t>
            </a:r>
            <a:r>
              <a:rPr lang="en-GB"/>
              <a:t> relater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avvikene</a:t>
            </a:r>
            <a:endParaRPr lang="en-GB"/>
          </a:p>
          <a:p>
            <a:endParaRPr lang="en-GB"/>
          </a:p>
          <a:p>
            <a:r>
              <a:rPr lang="en-GB" err="1"/>
              <a:t>Klikk</a:t>
            </a:r>
            <a:r>
              <a:rPr lang="en-GB"/>
              <a:t> “</a:t>
            </a:r>
            <a:r>
              <a:rPr lang="en-GB" err="1"/>
              <a:t>neste</a:t>
            </a:r>
            <a:r>
              <a:rPr lang="en-GB"/>
              <a:t>”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gå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neste</a:t>
            </a:r>
            <a:r>
              <a:rPr lang="en-GB"/>
              <a:t> </a:t>
            </a:r>
            <a:r>
              <a:rPr lang="en-GB" err="1"/>
              <a:t>kontrollpunkt</a:t>
            </a:r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4565FC4-57AF-1092-A703-3F74637D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6" y="1562100"/>
            <a:ext cx="15163800" cy="105918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12A0BC0-56D2-2DAD-E59A-FFDF3364BAFA}"/>
              </a:ext>
            </a:extLst>
          </p:cNvPr>
          <p:cNvSpPr/>
          <p:nvPr/>
        </p:nvSpPr>
        <p:spPr>
          <a:xfrm>
            <a:off x="22450281" y="2272145"/>
            <a:ext cx="1102446" cy="63730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2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98225E-0BCD-184F-A593-E9472D32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Avslutte</a:t>
            </a:r>
            <a:r>
              <a:rPr lang="en-GB"/>
              <a:t> </a:t>
            </a:r>
            <a:r>
              <a:rPr lang="en-GB" err="1"/>
              <a:t>befaring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74CD91-6E3B-054E-B148-4BBA55C61D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2745" y="2876550"/>
            <a:ext cx="6026694" cy="7962900"/>
          </a:xfrm>
        </p:spPr>
        <p:txBody>
          <a:bodyPr/>
          <a:lstStyle/>
          <a:p>
            <a:r>
              <a:rPr lang="en-GB"/>
              <a:t>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avslutte</a:t>
            </a:r>
            <a:r>
              <a:rPr lang="en-GB"/>
              <a:t> </a:t>
            </a:r>
            <a:r>
              <a:rPr lang="en-GB" err="1"/>
              <a:t>befaringen</a:t>
            </a:r>
            <a:r>
              <a:rPr lang="en-GB"/>
              <a:t> - </a:t>
            </a:r>
          </a:p>
          <a:p>
            <a:r>
              <a:rPr lang="en-GB" err="1"/>
              <a:t>synkroniser</a:t>
            </a:r>
            <a:r>
              <a:rPr lang="en-GB"/>
              <a:t> </a:t>
            </a:r>
            <a:r>
              <a:rPr lang="en-GB" err="1"/>
              <a:t>oppdrag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6F108-B1C6-E2D9-3FA3-1632C592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16" y="1044719"/>
            <a:ext cx="14022674" cy="9794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3BC1A-210B-95B9-C999-61DC581D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53" y="5651777"/>
            <a:ext cx="10304055" cy="71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2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utendørs, bygning, bro&#10;&#10;Automatisk generert beskrivelse">
            <a:extLst>
              <a:ext uri="{FF2B5EF4-FFF2-40B4-BE49-F238E27FC236}">
                <a16:creationId xmlns:a16="http://schemas.microsoft.com/office/drawing/2014/main" id="{73992108-16A9-4469-A315-68D4E540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6D043-CAE7-5E44-911D-13EF1F78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226608"/>
            <a:ext cx="22229763" cy="2286000"/>
          </a:xfrm>
        </p:spPr>
        <p:txBody>
          <a:bodyPr anchor="b">
            <a:normAutofit/>
          </a:bodyPr>
          <a:lstStyle/>
          <a:p>
            <a:r>
              <a:rPr lang="nb-NO"/>
              <a:t>Befaring</a:t>
            </a:r>
          </a:p>
        </p:txBody>
      </p:sp>
      <p:pic>
        <p:nvPicPr>
          <p:cNvPr id="1026" name="Picture 2" descr="Befaring for kjøp av ny Varmepumpe? - Varmepumpeutstyr">
            <a:extLst>
              <a:ext uri="{FF2B5EF4-FFF2-40B4-BE49-F238E27FC236}">
                <a16:creationId xmlns:a16="http://schemas.microsoft.com/office/drawing/2014/main" id="{A38FDD6E-FE75-D34F-92F4-3C0D6ABF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090" y="4699000"/>
            <a:ext cx="10215033" cy="79629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lassholder for innhold 5">
            <a:extLst>
              <a:ext uri="{FF2B5EF4-FFF2-40B4-BE49-F238E27FC236}">
                <a16:creationId xmlns:a16="http://schemas.microsoft.com/office/drawing/2014/main" id="{745D2836-7D4C-4F42-97A9-CFC88187203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65050" y="6662922"/>
            <a:ext cx="10844213" cy="4035056"/>
          </a:xfrm>
        </p:spPr>
      </p:pic>
    </p:spTree>
    <p:extLst>
      <p:ext uri="{BB962C8B-B14F-4D97-AF65-F5344CB8AC3E}">
        <p14:creationId xmlns:p14="http://schemas.microsoft.com/office/powerpoint/2010/main" val="397492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C0346-5803-D24B-BCE2-AEF7CEDF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54"/>
            <a:ext cx="22229763" cy="2286000"/>
          </a:xfrm>
        </p:spPr>
        <p:txBody>
          <a:bodyPr anchor="b">
            <a:normAutofit/>
          </a:bodyPr>
          <a:lstStyle/>
          <a:p>
            <a:r>
              <a:rPr lang="en-GB" err="1"/>
              <a:t>Befaring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5E1DF2-94F1-3F47-A23B-AB730262BE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9500" y="4699000"/>
            <a:ext cx="10844213" cy="7962900"/>
          </a:xfrm>
        </p:spPr>
        <p:txBody>
          <a:bodyPr wrap="square">
            <a:normAutofit/>
          </a:bodyPr>
          <a:lstStyle/>
          <a:p>
            <a:r>
              <a:rPr lang="en-GB"/>
              <a:t>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starte</a:t>
            </a:r>
            <a:r>
              <a:rPr lang="en-GB"/>
              <a:t> </a:t>
            </a:r>
            <a:r>
              <a:rPr lang="en-GB" err="1"/>
              <a:t>befaringen</a:t>
            </a:r>
            <a:r>
              <a:rPr lang="en-GB"/>
              <a:t> </a:t>
            </a:r>
            <a:r>
              <a:rPr lang="en-GB" err="1"/>
              <a:t>må</a:t>
            </a:r>
            <a:r>
              <a:rPr lang="en-GB"/>
              <a:t> man </a:t>
            </a:r>
            <a:r>
              <a:rPr lang="en-GB" err="1"/>
              <a:t>laste</a:t>
            </a:r>
            <a:r>
              <a:rPr lang="en-GB"/>
              <a:t> ned </a:t>
            </a:r>
            <a:r>
              <a:rPr lang="en-GB" err="1"/>
              <a:t>oppdraget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siste</a:t>
            </a:r>
            <a:r>
              <a:rPr lang="en-GB"/>
              <a:t> </a:t>
            </a:r>
            <a:r>
              <a:rPr lang="en-GB" err="1"/>
              <a:t>versjon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IVIT tablet.</a:t>
            </a:r>
          </a:p>
          <a:p>
            <a:endParaRPr lang="en-GB"/>
          </a:p>
          <a:p>
            <a:r>
              <a:rPr lang="en-GB" err="1"/>
              <a:t>Samme</a:t>
            </a:r>
            <a:r>
              <a:rPr lang="en-GB"/>
              <a:t> </a:t>
            </a:r>
            <a:r>
              <a:rPr lang="en-GB" err="1"/>
              <a:t>pålogging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IVIT web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AE109B6-EAE2-AB4F-B372-EFECA209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050" y="4898532"/>
            <a:ext cx="10844213" cy="7563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14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C779B-8C98-E746-895E-9166D9C7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26"/>
            <a:ext cx="22229763" cy="2286000"/>
          </a:xfrm>
        </p:spPr>
        <p:txBody>
          <a:bodyPr/>
          <a:lstStyle/>
          <a:p>
            <a:r>
              <a:rPr lang="en-GB" err="1"/>
              <a:t>Laste</a:t>
            </a:r>
            <a:r>
              <a:rPr lang="en-GB"/>
              <a:t> ned </a:t>
            </a:r>
            <a:r>
              <a:rPr lang="en-GB" err="1"/>
              <a:t>oppdrag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ACFBB8-EB4E-9F4D-B72E-D75314E642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7912" y="5416550"/>
            <a:ext cx="6131196" cy="7250950"/>
          </a:xfrm>
        </p:spPr>
        <p:txBody>
          <a:bodyPr/>
          <a:lstStyle/>
          <a:p>
            <a:r>
              <a:rPr lang="en-GB" err="1"/>
              <a:t>Åpne</a:t>
            </a:r>
            <a:r>
              <a:rPr lang="en-GB"/>
              <a:t> </a:t>
            </a:r>
            <a:r>
              <a:rPr lang="en-GB" err="1"/>
              <a:t>befaringsappen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last ned </a:t>
            </a:r>
            <a:r>
              <a:rPr lang="en-GB" err="1"/>
              <a:t>oppdraget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laste</a:t>
            </a:r>
            <a:r>
              <a:rPr lang="en-GB"/>
              <a:t> ned </a:t>
            </a:r>
            <a:r>
              <a:rPr lang="en-GB" err="1"/>
              <a:t>oppdrag</a:t>
            </a:r>
            <a:r>
              <a:rPr lang="en-GB"/>
              <a:t> </a:t>
            </a:r>
            <a:r>
              <a:rPr lang="en-GB" err="1"/>
              <a:t>trykk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pil</a:t>
            </a:r>
            <a:r>
              <a:rPr lang="en-GB"/>
              <a:t> </a:t>
            </a:r>
            <a:r>
              <a:rPr lang="en-GB" err="1"/>
              <a:t>nedover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ønsket</a:t>
            </a:r>
            <a:r>
              <a:rPr lang="en-GB"/>
              <a:t> </a:t>
            </a:r>
            <a:r>
              <a:rPr lang="en-GB" err="1"/>
              <a:t>oppdrag</a:t>
            </a:r>
            <a:endParaRPr lang="en-GB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9D31B57-7471-A14B-9EEB-4A5CA444B0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5467A92-7D93-6B46-B6A3-E0B91210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2467077"/>
            <a:ext cx="15240407" cy="10645310"/>
          </a:xfrm>
          <a:prstGeom prst="rect">
            <a:avLst/>
          </a:prstGeom>
          <a:noFill/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05940B4-DDAD-D541-9C03-992C42474353}"/>
              </a:ext>
            </a:extLst>
          </p:cNvPr>
          <p:cNvSpPr/>
          <p:nvPr/>
        </p:nvSpPr>
        <p:spPr>
          <a:xfrm>
            <a:off x="23304044" y="10145209"/>
            <a:ext cx="539278" cy="546818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" name="Rett pil 5">
            <a:extLst>
              <a:ext uri="{FF2B5EF4-FFF2-40B4-BE49-F238E27FC236}">
                <a16:creationId xmlns:a16="http://schemas.microsoft.com/office/drawing/2014/main" id="{E59B5665-9968-B34B-A6D7-75847AFE178F}"/>
              </a:ext>
            </a:extLst>
          </p:cNvPr>
          <p:cNvCxnSpPr/>
          <p:nvPr/>
        </p:nvCxnSpPr>
        <p:spPr>
          <a:xfrm>
            <a:off x="8035636" y="10307782"/>
            <a:ext cx="148243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8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F04EA5-2B49-C84C-96A2-D3A0D189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Synkroniseringssymbol</a:t>
            </a:r>
            <a:r>
              <a:rPr lang="en-GB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5DA8FF-979C-CD46-B8BE-80E64F8072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9499" y="5529631"/>
            <a:ext cx="12364651" cy="725095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b-NO"/>
              <a:t>Oppdraget er lastet opp på web og jobbes med der </a:t>
            </a:r>
          </a:p>
          <a:p>
            <a:pPr marL="742950" indent="-742950">
              <a:buFont typeface="+mj-lt"/>
              <a:buAutoNum type="arabicPeriod"/>
            </a:pPr>
            <a:r>
              <a:rPr lang="nb-NO"/>
              <a:t>Last ned oppdrag til </a:t>
            </a:r>
            <a:r>
              <a:rPr lang="nb-NO" err="1"/>
              <a:t>tablet</a:t>
            </a:r>
            <a:r>
              <a:rPr lang="nb-NO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nb-NO"/>
              <a:t>Last opp et oppdrag til web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D312495-2BE5-3A80-BF24-6C4C99EE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71" y="6420612"/>
            <a:ext cx="2861793" cy="71051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99786BB-3EBF-CF7A-310A-DE4F22EA9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704" y="7524750"/>
            <a:ext cx="495300" cy="4953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7B5672D-5F99-79A5-BCAE-1B48993C4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465" y="8477250"/>
            <a:ext cx="419100" cy="4191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6C15226-1A8B-134C-67CC-E00D493684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75614" y="5529631"/>
            <a:ext cx="5237008" cy="38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48E3F-3DB0-6440-A791-A72A687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Starte</a:t>
            </a:r>
            <a:r>
              <a:rPr lang="en-GB"/>
              <a:t> </a:t>
            </a:r>
            <a:r>
              <a:rPr lang="en-GB" err="1"/>
              <a:t>befaring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C79307-AB08-6746-A0F2-1C4660F843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9500" y="4668990"/>
            <a:ext cx="10844213" cy="7250950"/>
          </a:xfrm>
        </p:spPr>
        <p:txBody>
          <a:bodyPr/>
          <a:lstStyle/>
          <a:p>
            <a:r>
              <a:rPr lang="en-GB" err="1"/>
              <a:t>Åpne</a:t>
            </a:r>
            <a:r>
              <a:rPr lang="en-GB"/>
              <a:t> </a:t>
            </a:r>
            <a:r>
              <a:rPr lang="en-GB" err="1"/>
              <a:t>oppdraget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starte</a:t>
            </a:r>
            <a:r>
              <a:rPr lang="en-GB"/>
              <a:t> </a:t>
            </a:r>
            <a:r>
              <a:rPr lang="en-GB" err="1"/>
              <a:t>befaringen</a:t>
            </a:r>
            <a:endParaRPr lang="en-GB"/>
          </a:p>
          <a:p>
            <a:endParaRPr lang="en-GB"/>
          </a:p>
        </p:txBody>
      </p:sp>
      <p:pic>
        <p:nvPicPr>
          <p:cNvPr id="33" name="Plassholder for innhold 32">
            <a:extLst>
              <a:ext uri="{FF2B5EF4-FFF2-40B4-BE49-F238E27FC236}">
                <a16:creationId xmlns:a16="http://schemas.microsoft.com/office/drawing/2014/main" id="{F3B0871B-E078-314D-9F3F-14FA1D804F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46674" y="3997234"/>
            <a:ext cx="13093169" cy="9145480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5E5790F-3E13-510D-D331-6817C079E297}"/>
              </a:ext>
            </a:extLst>
          </p:cNvPr>
          <p:cNvSpPr/>
          <p:nvPr/>
        </p:nvSpPr>
        <p:spPr>
          <a:xfrm>
            <a:off x="10946674" y="4848447"/>
            <a:ext cx="13093169" cy="125464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3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5E5ED-BA6F-D3A4-3A3E-380393C3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Oversikt</a:t>
            </a:r>
            <a:r>
              <a:rPr lang="en-GB"/>
              <a:t> over </a:t>
            </a:r>
            <a:r>
              <a:rPr lang="en-GB" err="1"/>
              <a:t>oppdraget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C45F8-D8EE-A03B-B07B-2FF267BE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6" y="2746518"/>
            <a:ext cx="14557377" cy="10168217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67A1533-C2F6-B966-3C07-A74013C6CC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668" y="3593134"/>
            <a:ext cx="7183077" cy="7250950"/>
          </a:xfrm>
        </p:spPr>
        <p:txBody>
          <a:bodyPr/>
          <a:lstStyle/>
          <a:p>
            <a:r>
              <a:rPr lang="en-GB" err="1"/>
              <a:t>Tilstandsrapport</a:t>
            </a:r>
            <a:r>
              <a:rPr lang="en-GB"/>
              <a:t> – starter </a:t>
            </a:r>
            <a:r>
              <a:rPr lang="en-GB" err="1"/>
              <a:t>utfylling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tilstandsrapporten</a:t>
            </a:r>
            <a:endParaRPr lang="en-GB"/>
          </a:p>
          <a:p>
            <a:endParaRPr lang="en-GB"/>
          </a:p>
          <a:p>
            <a:r>
              <a:rPr lang="en-GB" err="1"/>
              <a:t>Egenerklæring</a:t>
            </a:r>
            <a:r>
              <a:rPr lang="en-GB"/>
              <a:t> – </a:t>
            </a:r>
            <a:r>
              <a:rPr lang="en-GB" err="1"/>
              <a:t>viser</a:t>
            </a:r>
            <a:r>
              <a:rPr lang="en-GB"/>
              <a:t> </a:t>
            </a:r>
            <a:r>
              <a:rPr lang="en-GB" err="1"/>
              <a:t>så</a:t>
            </a:r>
            <a:r>
              <a:rPr lang="en-GB"/>
              <a:t> </a:t>
            </a:r>
            <a:r>
              <a:rPr lang="en-GB" err="1"/>
              <a:t>langt</a:t>
            </a:r>
            <a:r>
              <a:rPr lang="en-GB"/>
              <a:t> </a:t>
            </a:r>
            <a:r>
              <a:rPr lang="en-GB" err="1"/>
              <a:t>boligselger</a:t>
            </a:r>
            <a:r>
              <a:rPr lang="en-GB"/>
              <a:t> </a:t>
            </a:r>
            <a:r>
              <a:rPr lang="en-GB" err="1"/>
              <a:t>har</a:t>
            </a:r>
            <a:r>
              <a:rPr lang="en-GB"/>
              <a:t> </a:t>
            </a:r>
            <a:r>
              <a:rPr lang="en-GB" err="1"/>
              <a:t>kommet</a:t>
            </a:r>
            <a:r>
              <a:rPr lang="en-GB"/>
              <a:t> med </a:t>
            </a:r>
            <a:r>
              <a:rPr lang="en-GB" err="1"/>
              <a:t>utfylling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egenerklæringen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B3A5BA-3B35-0476-204F-D8D8B7D3BD31}"/>
              </a:ext>
            </a:extLst>
          </p:cNvPr>
          <p:cNvSpPr/>
          <p:nvPr/>
        </p:nvSpPr>
        <p:spPr>
          <a:xfrm>
            <a:off x="14786517" y="7872761"/>
            <a:ext cx="6623824" cy="1360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97235D-CDE2-EBD8-A7E5-2AD87FF17177}"/>
              </a:ext>
            </a:extLst>
          </p:cNvPr>
          <p:cNvSpPr/>
          <p:nvPr/>
        </p:nvSpPr>
        <p:spPr>
          <a:xfrm>
            <a:off x="16110801" y="4012816"/>
            <a:ext cx="4452048" cy="95691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9820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5E5ED-BA6F-D3A4-3A3E-380393C3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29763" cy="2286000"/>
          </a:xfrm>
        </p:spPr>
        <p:txBody>
          <a:bodyPr/>
          <a:lstStyle/>
          <a:p>
            <a:r>
              <a:rPr lang="en-GB" err="1"/>
              <a:t>Dokumenter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6893E3-ADB7-B9A9-2DA1-D1C31A4DDF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0668" y="3593134"/>
            <a:ext cx="7183077" cy="7250950"/>
          </a:xfrm>
        </p:spPr>
        <p:txBody>
          <a:bodyPr/>
          <a:lstStyle/>
          <a:p>
            <a:r>
              <a:rPr lang="en-GB" err="1"/>
              <a:t>Viser</a:t>
            </a:r>
            <a:r>
              <a:rPr lang="en-GB"/>
              <a:t> </a:t>
            </a:r>
            <a:r>
              <a:rPr lang="en-GB" err="1"/>
              <a:t>dokumenter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er </a:t>
            </a:r>
            <a:r>
              <a:rPr lang="en-GB" err="1"/>
              <a:t>tilgjengeglige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oppdraget</a:t>
            </a:r>
            <a:r>
              <a:rPr lang="en-GB"/>
              <a:t>, </a:t>
            </a:r>
            <a:r>
              <a:rPr lang="en-GB" err="1"/>
              <a:t>samt</a:t>
            </a:r>
            <a:r>
              <a:rPr lang="en-GB"/>
              <a:t> at man </a:t>
            </a:r>
            <a:r>
              <a:rPr lang="en-GB" err="1"/>
              <a:t>kan</a:t>
            </a:r>
            <a:r>
              <a:rPr lang="en-GB"/>
              <a:t> </a:t>
            </a:r>
            <a:r>
              <a:rPr lang="en-GB" err="1"/>
              <a:t>laste</a:t>
            </a:r>
            <a:r>
              <a:rPr lang="en-GB"/>
              <a:t> </a:t>
            </a:r>
            <a:r>
              <a:rPr lang="en-GB" err="1"/>
              <a:t>opp</a:t>
            </a:r>
            <a:r>
              <a:rPr lang="en-GB"/>
              <a:t> nye</a:t>
            </a:r>
          </a:p>
          <a:p>
            <a:endParaRPr lang="en-GB"/>
          </a:p>
          <a:p>
            <a:endParaRPr lang="en-GB"/>
          </a:p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åpne</a:t>
            </a:r>
            <a:r>
              <a:rPr lang="en-GB"/>
              <a:t> et </a:t>
            </a:r>
            <a:r>
              <a:rPr lang="en-GB" err="1"/>
              <a:t>dokument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DC6EF-BC4C-1182-AC62-45EF0087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030" y="157435"/>
            <a:ext cx="15132477" cy="10569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E95B6-6C81-386B-ECF7-54D4FC83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39" y="7622699"/>
            <a:ext cx="8265744" cy="577355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F55980C-29B8-AC8E-405B-3FD07274F410}"/>
              </a:ext>
            </a:extLst>
          </p:cNvPr>
          <p:cNvSpPr/>
          <p:nvPr/>
        </p:nvSpPr>
        <p:spPr>
          <a:xfrm>
            <a:off x="15544800" y="9991493"/>
            <a:ext cx="2118732" cy="735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BCD62E-DE83-E2A1-943D-E2586B500C70}"/>
              </a:ext>
            </a:extLst>
          </p:cNvPr>
          <p:cNvSpPr/>
          <p:nvPr/>
        </p:nvSpPr>
        <p:spPr>
          <a:xfrm>
            <a:off x="7453745" y="11351941"/>
            <a:ext cx="731250" cy="758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6084057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7B5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8ddff7-e0a4-4b0a-a24a-6cd64ad5b111" xsi:nil="true"/>
    <lcf76f155ced4ddcb4097134ff3c332f xmlns="f33a054e-938f-45da-bbad-9e4eb64ba1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AB272B018BA4699A4AEE0AFCAFD44" ma:contentTypeVersion="13" ma:contentTypeDescription="Create a new document." ma:contentTypeScope="" ma:versionID="79d56f1b4332bc71dbaf63ab12b4ecba">
  <xsd:schema xmlns:xsd="http://www.w3.org/2001/XMLSchema" xmlns:xs="http://www.w3.org/2001/XMLSchema" xmlns:p="http://schemas.microsoft.com/office/2006/metadata/properties" xmlns:ns2="f33a054e-938f-45da-bbad-9e4eb64ba19b" xmlns:ns3="708ddff7-e0a4-4b0a-a24a-6cd64ad5b111" targetNamespace="http://schemas.microsoft.com/office/2006/metadata/properties" ma:root="true" ma:fieldsID="41f92d6645964c0a22be1574890f96d0" ns2:_="" ns3:_="">
    <xsd:import namespace="f33a054e-938f-45da-bbad-9e4eb64ba19b"/>
    <xsd:import namespace="708ddff7-e0a4-4b0a-a24a-6cd64ad5b1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a054e-938f-45da-bbad-9e4eb64ba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ce6cbf4-3dfa-40da-928a-d761fa00da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ddff7-e0a4-4b0a-a24a-6cd64ad5b1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8784cc7-0ffb-4712-8891-728e10b86757}" ma:internalName="TaxCatchAll" ma:showField="CatchAllData" ma:web="708ddff7-e0a4-4b0a-a24a-6cd64ad5b1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5CAFD9-5CBF-4A74-98B9-D9E55E7A979D}">
  <ds:schemaRefs>
    <ds:schemaRef ds:uri="http://schemas.microsoft.com/office/infopath/2007/PartnerControls"/>
    <ds:schemaRef ds:uri="http://purl.org/dc/terms/"/>
    <ds:schemaRef ds:uri="1f668434-aabb-49c1-aaa9-23ab483fbee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1146ee1c-f94d-49d6-b00d-860a651b48e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89752B-376E-4F6C-940A-CDA084C86477}"/>
</file>

<file path=customXml/itemProps3.xml><?xml version="1.0" encoding="utf-8"?>
<ds:datastoreItem xmlns:ds="http://schemas.openxmlformats.org/officeDocument/2006/customXml" ds:itemID="{C3886177-4F2B-4CDA-AF59-53CAB7C8E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</Words>
  <Application>Microsoft Macintosh PowerPoint</Application>
  <PresentationFormat>Custom</PresentationFormat>
  <Paragraphs>83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Egendefinert utforming</vt:lpstr>
      <vt:lpstr>PowerPoint Presentation</vt:lpstr>
      <vt:lpstr>Innhold</vt:lpstr>
      <vt:lpstr>Befaring</vt:lpstr>
      <vt:lpstr>Befaring</vt:lpstr>
      <vt:lpstr>Laste ned oppdrag</vt:lpstr>
      <vt:lpstr>Synkroniseringssymbol </vt:lpstr>
      <vt:lpstr>Starte befaring</vt:lpstr>
      <vt:lpstr>Oversikt over oppdraget</vt:lpstr>
      <vt:lpstr>Dokumenter</vt:lpstr>
      <vt:lpstr>Laste opp et dokument</vt:lpstr>
      <vt:lpstr>Laste opp dokument – velg kilde</vt:lpstr>
      <vt:lpstr>Konfigurer rapport</vt:lpstr>
      <vt:lpstr>Konfigurering - eierform</vt:lpstr>
      <vt:lpstr>Konfigurering - energimerking</vt:lpstr>
      <vt:lpstr>Befaring tilstandsrapport</vt:lpstr>
      <vt:lpstr>Eiendomsdata</vt:lpstr>
      <vt:lpstr>Opplysninger om eiendommen</vt:lpstr>
      <vt:lpstr>Administrer bygninger</vt:lpstr>
      <vt:lpstr>Konstruksjoner</vt:lpstr>
      <vt:lpstr>Oversikt over sjekkpunkt</vt:lpstr>
      <vt:lpstr>Avvik</vt:lpstr>
      <vt:lpstr>Tiltak</vt:lpstr>
      <vt:lpstr>Bilder</vt:lpstr>
      <vt:lpstr>Kostnadsoverlag</vt:lpstr>
      <vt:lpstr>Avslutte befaring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Catharina Kruse</dc:creator>
  <cp:lastModifiedBy>Line Gunnarrud</cp:lastModifiedBy>
  <cp:revision>2</cp:revision>
  <dcterms:created xsi:type="dcterms:W3CDTF">2020-10-22T00:03:30Z</dcterms:created>
  <dcterms:modified xsi:type="dcterms:W3CDTF">2024-10-29T14:50:17Z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0x01010089AAB272B018BA4699A4AEE0AFCAFD44</vt:lpwstr>
  </property>
  <property fmtid="{D5CDD505-2E9C-101B-9397-08002B2CF9AE}" pid="3" name="DocumentContent">
    <vt:lpwstr/>
  </property>
  <property fmtid="{D5CDD505-2E9C-101B-9397-08002B2CF9AE}" pid="4" name="MediaServiceImageTags">
    <vt:lpwstr/>
  </property>
</Properties>
</file>