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</p:sldMasterIdLst>
  <p:notesMasterIdLst>
    <p:notesMasterId r:id="rId51"/>
  </p:notesMasterIdLst>
  <p:handoutMasterIdLst>
    <p:handoutMasterId r:id="rId52"/>
  </p:handoutMasterIdLst>
  <p:sldIdLst>
    <p:sldId id="1248" r:id="rId5"/>
    <p:sldId id="1249" r:id="rId6"/>
    <p:sldId id="1251" r:id="rId7"/>
    <p:sldId id="1298" r:id="rId8"/>
    <p:sldId id="1286" r:id="rId9"/>
    <p:sldId id="1287" r:id="rId10"/>
    <p:sldId id="1289" r:id="rId11"/>
    <p:sldId id="1290" r:id="rId12"/>
    <p:sldId id="1291" r:id="rId13"/>
    <p:sldId id="1292" r:id="rId14"/>
    <p:sldId id="1293" r:id="rId15"/>
    <p:sldId id="1294" r:id="rId16"/>
    <p:sldId id="1295" r:id="rId17"/>
    <p:sldId id="1296" r:id="rId18"/>
    <p:sldId id="1297" r:id="rId19"/>
    <p:sldId id="1300" r:id="rId20"/>
    <p:sldId id="1299" r:id="rId21"/>
    <p:sldId id="1288" r:id="rId22"/>
    <p:sldId id="1306" r:id="rId23"/>
    <p:sldId id="1307" r:id="rId24"/>
    <p:sldId id="1258" r:id="rId25"/>
    <p:sldId id="1262" r:id="rId26"/>
    <p:sldId id="1301" r:id="rId27"/>
    <p:sldId id="1302" r:id="rId28"/>
    <p:sldId id="1303" r:id="rId29"/>
    <p:sldId id="1304" r:id="rId30"/>
    <p:sldId id="1305" r:id="rId31"/>
    <p:sldId id="1266" r:id="rId32"/>
    <p:sldId id="1312" r:id="rId33"/>
    <p:sldId id="1322" r:id="rId34"/>
    <p:sldId id="1313" r:id="rId35"/>
    <p:sldId id="1314" r:id="rId36"/>
    <p:sldId id="1315" r:id="rId37"/>
    <p:sldId id="1316" r:id="rId38"/>
    <p:sldId id="1317" r:id="rId39"/>
    <p:sldId id="1318" r:id="rId40"/>
    <p:sldId id="1319" r:id="rId41"/>
    <p:sldId id="1320" r:id="rId42"/>
    <p:sldId id="1275" r:id="rId43"/>
    <p:sldId id="1309" r:id="rId44"/>
    <p:sldId id="1278" r:id="rId45"/>
    <p:sldId id="1308" r:id="rId46"/>
    <p:sldId id="1310" r:id="rId47"/>
    <p:sldId id="1324" r:id="rId48"/>
    <p:sldId id="1323" r:id="rId49"/>
    <p:sldId id="1179" r:id="rId50"/>
  </p:sldIdLst>
  <p:sldSz cx="24387175" cy="13716000"/>
  <p:notesSz cx="6797675" cy="9872663"/>
  <p:defaultTextStyle>
    <a:defPPr>
      <a:defRPr lang="nb-NO"/>
    </a:defPPr>
    <a:lvl1pPr marL="0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1">
          <p15:clr>
            <a:srgbClr val="A4A3A4"/>
          </p15:clr>
        </p15:guide>
        <p15:guide id="2" orient="horz" pos="4320">
          <p15:clr>
            <a:srgbClr val="A4A3A4"/>
          </p15:clr>
        </p15:guide>
        <p15:guide id="3" orient="horz" pos="2960">
          <p15:clr>
            <a:srgbClr val="A4A3A4"/>
          </p15:clr>
        </p15:guide>
        <p15:guide id="4" orient="horz" pos="7976">
          <p15:clr>
            <a:srgbClr val="A4A3A4"/>
          </p15:clr>
        </p15:guide>
        <p15:guide id="5" pos="14683">
          <p15:clr>
            <a:srgbClr val="A4A3A4"/>
          </p15:clr>
        </p15:guide>
        <p15:guide id="6" pos="7681">
          <p15:clr>
            <a:srgbClr val="A4A3A4"/>
          </p15:clr>
        </p15:guide>
        <p15:guide id="7" pos="680">
          <p15:clr>
            <a:srgbClr val="A4A3A4"/>
          </p15:clr>
        </p15:guide>
        <p15:guide id="8" pos="7511">
          <p15:clr>
            <a:srgbClr val="A4A3A4"/>
          </p15:clr>
        </p15:guide>
        <p15:guide id="9" pos="78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ure Pettersen" initials="SP" lastIdx="1" clrIdx="0">
    <p:extLst>
      <p:ext uri="{19B8F6BF-5375-455C-9EA6-DF929625EA0E}">
        <p15:presenceInfo xmlns:p15="http://schemas.microsoft.com/office/powerpoint/2012/main" userId="Sture Pettersen" providerId="None"/>
      </p:ext>
    </p:extLst>
  </p:cmAuthor>
  <p:cmAuthor id="2" name="Arnhild Schia" initials="AS" lastIdx="11" clrIdx="1">
    <p:extLst>
      <p:ext uri="{19B8F6BF-5375-455C-9EA6-DF929625EA0E}">
        <p15:presenceInfo xmlns:p15="http://schemas.microsoft.com/office/powerpoint/2012/main" userId="S::arnhild@arnhildschia.com::e55642da-d56f-4553-9482-fb875c9ef6b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846"/>
    <a:srgbClr val="00A7B5"/>
    <a:srgbClr val="26FF91"/>
    <a:srgbClr val="C5FBDB"/>
    <a:srgbClr val="E5F5EB"/>
    <a:srgbClr val="94A4AB"/>
    <a:srgbClr val="C5DBDF"/>
    <a:srgbClr val="C5DBFB"/>
    <a:srgbClr val="0F242D"/>
    <a:srgbClr val="F3F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6D48C6-F073-4564-9018-1FAAF5555D23}" v="3" dt="2024-02-26T15:52:40.933"/>
    <p1510:client id="{B08127AC-AE7A-4751-8954-5B1BD2D5271F}" v="17" dt="2024-02-26T15:54:47.6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iddels stil 3 – utheving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iddels stil 3 – uthevin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ddels stil 2 –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emastil 1 – utheving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Middels stil 4 – utheving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3"/>
    <p:restoredTop sz="94714"/>
  </p:normalViewPr>
  <p:slideViewPr>
    <p:cSldViewPr snapToGrid="0">
      <p:cViewPr varScale="1">
        <p:scale>
          <a:sx n="57" d="100"/>
          <a:sy n="57" d="100"/>
        </p:scale>
        <p:origin x="872" y="192"/>
      </p:cViewPr>
      <p:guideLst>
        <p:guide orient="horz" pos="2051"/>
        <p:guide orient="horz" pos="4320"/>
        <p:guide orient="horz" pos="2960"/>
        <p:guide orient="horz" pos="7976"/>
        <p:guide pos="14683"/>
        <p:guide pos="7681"/>
        <p:guide pos="680"/>
        <p:guide pos="7511"/>
        <p:guide pos="7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99563B-D824-E546-A771-05537AFFDEFC}" type="doc">
      <dgm:prSet loTypeId="urn:microsoft.com/office/officeart/2005/8/layout/hList1" loCatId="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nb-NO"/>
        </a:p>
      </dgm:t>
    </dgm:pt>
    <dgm:pt modelId="{9D8DA3F9-7A1B-D143-A204-8410FBC96CBC}">
      <dgm:prSet phldrT="[Tekst]"/>
      <dgm:spPr/>
      <dgm:t>
        <a:bodyPr/>
        <a:lstStyle/>
        <a:p>
          <a:r>
            <a:rPr lang="nb-NO" dirty="0"/>
            <a:t>SVEA</a:t>
          </a:r>
        </a:p>
      </dgm:t>
    </dgm:pt>
    <dgm:pt modelId="{D168161A-402D-534E-AD52-C6142DC904EF}" type="parTrans" cxnId="{AF519D05-4B13-5E41-B9AC-40118A96BA28}">
      <dgm:prSet/>
      <dgm:spPr/>
      <dgm:t>
        <a:bodyPr/>
        <a:lstStyle/>
        <a:p>
          <a:endParaRPr lang="nb-NO"/>
        </a:p>
      </dgm:t>
    </dgm:pt>
    <dgm:pt modelId="{AD5379FA-E0F8-3F41-AFA3-BCFA925185B6}" type="sibTrans" cxnId="{AF519D05-4B13-5E41-B9AC-40118A96BA28}">
      <dgm:prSet/>
      <dgm:spPr/>
      <dgm:t>
        <a:bodyPr/>
        <a:lstStyle/>
        <a:p>
          <a:endParaRPr lang="nb-NO"/>
        </a:p>
      </dgm:t>
    </dgm:pt>
    <dgm:pt modelId="{644FFF78-1E50-BC4D-95F3-E3D287DF4CEF}">
      <dgm:prSet phldrT="[Tekst]"/>
      <dgm:spPr/>
      <dgm:t>
        <a:bodyPr/>
        <a:lstStyle/>
        <a:p>
          <a:r>
            <a:rPr lang="nb-NO" dirty="0"/>
            <a:t>Faktura via SVEA betalingsportal</a:t>
          </a:r>
        </a:p>
      </dgm:t>
    </dgm:pt>
    <dgm:pt modelId="{53AC056F-D39A-9B44-84EC-C446017FCFE8}" type="parTrans" cxnId="{39969C9B-F4DC-D945-9E22-5B7B062F3EED}">
      <dgm:prSet/>
      <dgm:spPr/>
      <dgm:t>
        <a:bodyPr/>
        <a:lstStyle/>
        <a:p>
          <a:endParaRPr lang="nb-NO"/>
        </a:p>
      </dgm:t>
    </dgm:pt>
    <dgm:pt modelId="{62CC28B2-517E-1E4D-9D89-E03C693C7E0B}" type="sibTrans" cxnId="{39969C9B-F4DC-D945-9E22-5B7B062F3EED}">
      <dgm:prSet/>
      <dgm:spPr/>
      <dgm:t>
        <a:bodyPr/>
        <a:lstStyle/>
        <a:p>
          <a:endParaRPr lang="nb-NO"/>
        </a:p>
      </dgm:t>
    </dgm:pt>
    <dgm:pt modelId="{02CFE937-4245-6D42-B76A-810525A0CD29}">
      <dgm:prSet phldrT="[Tekst]"/>
      <dgm:spPr/>
      <dgm:t>
        <a:bodyPr/>
        <a:lstStyle/>
        <a:p>
          <a:r>
            <a:rPr lang="nb-NO" dirty="0"/>
            <a:t>Post</a:t>
          </a:r>
        </a:p>
      </dgm:t>
    </dgm:pt>
    <dgm:pt modelId="{D5C2DC84-468F-F044-B4A9-88DD94E8F3C7}" type="parTrans" cxnId="{67526C03-07AE-FB4E-B29E-61889AB8BBE0}">
      <dgm:prSet/>
      <dgm:spPr/>
      <dgm:t>
        <a:bodyPr/>
        <a:lstStyle/>
        <a:p>
          <a:endParaRPr lang="nb-NO"/>
        </a:p>
      </dgm:t>
    </dgm:pt>
    <dgm:pt modelId="{2649FD1A-F276-8848-9459-B1BB44C59E05}" type="sibTrans" cxnId="{67526C03-07AE-FB4E-B29E-61889AB8BBE0}">
      <dgm:prSet/>
      <dgm:spPr/>
      <dgm:t>
        <a:bodyPr/>
        <a:lstStyle/>
        <a:p>
          <a:endParaRPr lang="nb-NO"/>
        </a:p>
      </dgm:t>
    </dgm:pt>
    <dgm:pt modelId="{D8C7F774-74CD-9D42-BE2A-41989450B8C9}">
      <dgm:prSet phldrT="[Tekst]"/>
      <dgm:spPr/>
      <dgm:t>
        <a:bodyPr/>
        <a:lstStyle/>
        <a:p>
          <a:r>
            <a:rPr lang="nb-NO" dirty="0"/>
            <a:t>Sende faktura pr post</a:t>
          </a:r>
        </a:p>
      </dgm:t>
    </dgm:pt>
    <dgm:pt modelId="{1448AEF5-89EA-0A44-A709-2A168E5F3797}" type="parTrans" cxnId="{27C68412-5E92-AA4C-B484-A781C9105ECC}">
      <dgm:prSet/>
      <dgm:spPr/>
      <dgm:t>
        <a:bodyPr/>
        <a:lstStyle/>
        <a:p>
          <a:endParaRPr lang="nb-NO"/>
        </a:p>
      </dgm:t>
    </dgm:pt>
    <dgm:pt modelId="{A40AB24F-2ADF-D048-87F3-7827FB32A609}" type="sibTrans" cxnId="{27C68412-5E92-AA4C-B484-A781C9105ECC}">
      <dgm:prSet/>
      <dgm:spPr/>
      <dgm:t>
        <a:bodyPr/>
        <a:lstStyle/>
        <a:p>
          <a:endParaRPr lang="nb-NO"/>
        </a:p>
      </dgm:t>
    </dgm:pt>
    <dgm:pt modelId="{75523628-2CEB-9847-A69E-438220C5A2BD}">
      <dgm:prSet phldrT="[Tekst]"/>
      <dgm:spPr/>
      <dgm:t>
        <a:bodyPr/>
        <a:lstStyle/>
        <a:p>
          <a:r>
            <a:rPr lang="nb-NO" dirty="0"/>
            <a:t>Fakturer selv</a:t>
          </a:r>
        </a:p>
      </dgm:t>
    </dgm:pt>
    <dgm:pt modelId="{DD78C1CD-A38D-A244-B71C-21ABB9BB50DE}" type="parTrans" cxnId="{CEAFEC7E-57B7-E343-85E4-85FA2593C1AB}">
      <dgm:prSet/>
      <dgm:spPr/>
      <dgm:t>
        <a:bodyPr/>
        <a:lstStyle/>
        <a:p>
          <a:endParaRPr lang="nb-NO"/>
        </a:p>
      </dgm:t>
    </dgm:pt>
    <dgm:pt modelId="{42A10A59-457E-1C41-BF44-0ADF06326C9D}" type="sibTrans" cxnId="{CEAFEC7E-57B7-E343-85E4-85FA2593C1AB}">
      <dgm:prSet/>
      <dgm:spPr/>
      <dgm:t>
        <a:bodyPr/>
        <a:lstStyle/>
        <a:p>
          <a:endParaRPr lang="nb-NO"/>
        </a:p>
      </dgm:t>
    </dgm:pt>
    <dgm:pt modelId="{7EA3A1CC-C597-864E-A736-06687601558D}">
      <dgm:prSet phldrT="[Tekst]"/>
      <dgm:spPr/>
      <dgm:t>
        <a:bodyPr/>
        <a:lstStyle/>
        <a:p>
          <a:r>
            <a:rPr lang="nb-NO" dirty="0"/>
            <a:t>Fakturer via eget </a:t>
          </a:r>
          <a:r>
            <a:rPr lang="nb-NO" dirty="0" err="1"/>
            <a:t>øknonomisystem</a:t>
          </a:r>
          <a:endParaRPr lang="nb-NO" dirty="0"/>
        </a:p>
      </dgm:t>
    </dgm:pt>
    <dgm:pt modelId="{F216C3CF-C5B2-154C-A779-7AEF95D3B9DA}" type="parTrans" cxnId="{8FC9C173-4C78-9541-A4C5-4E8893581507}">
      <dgm:prSet/>
      <dgm:spPr/>
      <dgm:t>
        <a:bodyPr/>
        <a:lstStyle/>
        <a:p>
          <a:endParaRPr lang="nb-NO"/>
        </a:p>
      </dgm:t>
    </dgm:pt>
    <dgm:pt modelId="{18DD97A2-8380-A04E-974D-B6BA879DABAE}" type="sibTrans" cxnId="{8FC9C173-4C78-9541-A4C5-4E8893581507}">
      <dgm:prSet/>
      <dgm:spPr/>
      <dgm:t>
        <a:bodyPr/>
        <a:lstStyle/>
        <a:p>
          <a:endParaRPr lang="nb-NO"/>
        </a:p>
      </dgm:t>
    </dgm:pt>
    <dgm:pt modelId="{3D9A2FDB-CB72-B24E-8844-7554CBF64A35}">
      <dgm:prSet phldrT="[Tekst]"/>
      <dgm:spPr/>
      <dgm:t>
        <a:bodyPr/>
        <a:lstStyle/>
        <a:p>
          <a:r>
            <a:rPr lang="nb-NO" dirty="0"/>
            <a:t>Krever bruker hos SVEA</a:t>
          </a:r>
        </a:p>
      </dgm:t>
    </dgm:pt>
    <dgm:pt modelId="{D712F403-A7E2-144B-8E2E-4C633A6AD2A6}" type="parTrans" cxnId="{62ECFCAE-C955-BA40-8562-9063C816AD50}">
      <dgm:prSet/>
      <dgm:spPr/>
      <dgm:t>
        <a:bodyPr/>
        <a:lstStyle/>
        <a:p>
          <a:endParaRPr lang="nb-NO"/>
        </a:p>
      </dgm:t>
    </dgm:pt>
    <dgm:pt modelId="{2BE44E20-6BE8-9047-BF04-B43E07ABCCC5}" type="sibTrans" cxnId="{62ECFCAE-C955-BA40-8562-9063C816AD50}">
      <dgm:prSet/>
      <dgm:spPr/>
      <dgm:t>
        <a:bodyPr/>
        <a:lstStyle/>
        <a:p>
          <a:endParaRPr lang="nb-NO"/>
        </a:p>
      </dgm:t>
    </dgm:pt>
    <dgm:pt modelId="{C8855A9D-3C8D-424C-99E7-89AF007D136C}">
      <dgm:prSet phldrT="[Tekst]"/>
      <dgm:spPr/>
      <dgm:t>
        <a:bodyPr/>
        <a:lstStyle/>
        <a:p>
          <a:r>
            <a:rPr lang="nb-NO" dirty="0"/>
            <a:t>EHF</a:t>
          </a:r>
        </a:p>
      </dgm:t>
    </dgm:pt>
    <dgm:pt modelId="{E9FF9644-0E0B-0D49-BDDA-3E4B04887130}" type="parTrans" cxnId="{965912BF-0D4E-4E41-9FDD-13F2B57A99B3}">
      <dgm:prSet/>
      <dgm:spPr/>
      <dgm:t>
        <a:bodyPr/>
        <a:lstStyle/>
        <a:p>
          <a:endParaRPr lang="nb-NO"/>
        </a:p>
      </dgm:t>
    </dgm:pt>
    <dgm:pt modelId="{CE3907D8-E5AA-5C49-B567-0F53F36F1FB7}" type="sibTrans" cxnId="{965912BF-0D4E-4E41-9FDD-13F2B57A99B3}">
      <dgm:prSet/>
      <dgm:spPr/>
      <dgm:t>
        <a:bodyPr/>
        <a:lstStyle/>
        <a:p>
          <a:endParaRPr lang="nb-NO"/>
        </a:p>
      </dgm:t>
    </dgm:pt>
    <dgm:pt modelId="{5A2F0A9C-1A69-B447-B2F2-3B6E1BE1A6F6}">
      <dgm:prSet phldrT="[Tekst]"/>
      <dgm:spPr/>
      <dgm:t>
        <a:bodyPr/>
        <a:lstStyle/>
        <a:p>
          <a:r>
            <a:rPr lang="nb-NO" dirty="0"/>
            <a:t>Elektronisk faktura for bedrifter</a:t>
          </a:r>
        </a:p>
      </dgm:t>
    </dgm:pt>
    <dgm:pt modelId="{7984DCFD-BEAD-0C4B-9033-5411D3F22A16}" type="parTrans" cxnId="{18581F6C-AD1B-854E-A39F-F1B62EF5CD9D}">
      <dgm:prSet/>
      <dgm:spPr/>
      <dgm:t>
        <a:bodyPr/>
        <a:lstStyle/>
        <a:p>
          <a:endParaRPr lang="nb-NO"/>
        </a:p>
      </dgm:t>
    </dgm:pt>
    <dgm:pt modelId="{9ADBB848-CDD2-E04E-A3B5-E84921CFB91C}" type="sibTrans" cxnId="{18581F6C-AD1B-854E-A39F-F1B62EF5CD9D}">
      <dgm:prSet/>
      <dgm:spPr/>
      <dgm:t>
        <a:bodyPr/>
        <a:lstStyle/>
        <a:p>
          <a:endParaRPr lang="nb-NO"/>
        </a:p>
      </dgm:t>
    </dgm:pt>
    <dgm:pt modelId="{21A13D15-4584-0540-9300-79F9D082E054}" type="pres">
      <dgm:prSet presAssocID="{7199563B-D824-E546-A771-05537AFFDEFC}" presName="Name0" presStyleCnt="0">
        <dgm:presLayoutVars>
          <dgm:dir/>
          <dgm:animLvl val="lvl"/>
          <dgm:resizeHandles val="exact"/>
        </dgm:presLayoutVars>
      </dgm:prSet>
      <dgm:spPr/>
    </dgm:pt>
    <dgm:pt modelId="{F4782331-376F-D44D-B765-8312341BBF10}" type="pres">
      <dgm:prSet presAssocID="{9D8DA3F9-7A1B-D143-A204-8410FBC96CBC}" presName="composite" presStyleCnt="0"/>
      <dgm:spPr/>
    </dgm:pt>
    <dgm:pt modelId="{D573B389-C456-334A-955F-517F6C5F9808}" type="pres">
      <dgm:prSet presAssocID="{9D8DA3F9-7A1B-D143-A204-8410FBC96CB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077D74EC-456A-C547-8C08-FCCEE3DAAD57}" type="pres">
      <dgm:prSet presAssocID="{9D8DA3F9-7A1B-D143-A204-8410FBC96CBC}" presName="desTx" presStyleLbl="alignAccFollowNode1" presStyleIdx="0" presStyleCnt="4">
        <dgm:presLayoutVars>
          <dgm:bulletEnabled val="1"/>
        </dgm:presLayoutVars>
      </dgm:prSet>
      <dgm:spPr/>
    </dgm:pt>
    <dgm:pt modelId="{35CCA3C6-192E-E340-B0E6-65EF1C1A0201}" type="pres">
      <dgm:prSet presAssocID="{AD5379FA-E0F8-3F41-AFA3-BCFA925185B6}" presName="space" presStyleCnt="0"/>
      <dgm:spPr/>
    </dgm:pt>
    <dgm:pt modelId="{15AE84C9-E387-794D-9C6D-5C3FDAC9FB79}" type="pres">
      <dgm:prSet presAssocID="{02CFE937-4245-6D42-B76A-810525A0CD29}" presName="composite" presStyleCnt="0"/>
      <dgm:spPr/>
    </dgm:pt>
    <dgm:pt modelId="{9D41686B-59C3-864B-88A1-2E30915078AD}" type="pres">
      <dgm:prSet presAssocID="{02CFE937-4245-6D42-B76A-810525A0CD29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87446BAB-51A5-E046-B1D8-93BEE3B59330}" type="pres">
      <dgm:prSet presAssocID="{02CFE937-4245-6D42-B76A-810525A0CD29}" presName="desTx" presStyleLbl="alignAccFollowNode1" presStyleIdx="1" presStyleCnt="4">
        <dgm:presLayoutVars>
          <dgm:bulletEnabled val="1"/>
        </dgm:presLayoutVars>
      </dgm:prSet>
      <dgm:spPr/>
    </dgm:pt>
    <dgm:pt modelId="{8B445C43-AE7B-AE49-BC1A-20FA5DC7DF98}" type="pres">
      <dgm:prSet presAssocID="{2649FD1A-F276-8848-9459-B1BB44C59E05}" presName="space" presStyleCnt="0"/>
      <dgm:spPr/>
    </dgm:pt>
    <dgm:pt modelId="{359A12B6-D835-EB45-930F-FCB7BF45294B}" type="pres">
      <dgm:prSet presAssocID="{75523628-2CEB-9847-A69E-438220C5A2BD}" presName="composite" presStyleCnt="0"/>
      <dgm:spPr/>
    </dgm:pt>
    <dgm:pt modelId="{6A8942D4-D69E-AD40-8C7D-9898781FF1B2}" type="pres">
      <dgm:prSet presAssocID="{75523628-2CEB-9847-A69E-438220C5A2B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6873E075-D502-3A47-BB19-5E1193BB3658}" type="pres">
      <dgm:prSet presAssocID="{75523628-2CEB-9847-A69E-438220C5A2BD}" presName="desTx" presStyleLbl="alignAccFollowNode1" presStyleIdx="2" presStyleCnt="4">
        <dgm:presLayoutVars>
          <dgm:bulletEnabled val="1"/>
        </dgm:presLayoutVars>
      </dgm:prSet>
      <dgm:spPr/>
    </dgm:pt>
    <dgm:pt modelId="{73AAD375-9883-8D4F-97DA-76C74D3B4729}" type="pres">
      <dgm:prSet presAssocID="{42A10A59-457E-1C41-BF44-0ADF06326C9D}" presName="space" presStyleCnt="0"/>
      <dgm:spPr/>
    </dgm:pt>
    <dgm:pt modelId="{CFD8F089-440C-134C-840A-9A283FB99626}" type="pres">
      <dgm:prSet presAssocID="{C8855A9D-3C8D-424C-99E7-89AF007D136C}" presName="composite" presStyleCnt="0"/>
      <dgm:spPr/>
    </dgm:pt>
    <dgm:pt modelId="{ABE02CBA-4DDD-6645-BAB9-2A7C836A9211}" type="pres">
      <dgm:prSet presAssocID="{C8855A9D-3C8D-424C-99E7-89AF007D136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C50FF61B-72FA-BC4D-AA45-36498F3DD9D1}" type="pres">
      <dgm:prSet presAssocID="{C8855A9D-3C8D-424C-99E7-89AF007D136C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67526C03-07AE-FB4E-B29E-61889AB8BBE0}" srcId="{7199563B-D824-E546-A771-05537AFFDEFC}" destId="{02CFE937-4245-6D42-B76A-810525A0CD29}" srcOrd="1" destOrd="0" parTransId="{D5C2DC84-468F-F044-B4A9-88DD94E8F3C7}" sibTransId="{2649FD1A-F276-8848-9459-B1BB44C59E05}"/>
    <dgm:cxn modelId="{AF519D05-4B13-5E41-B9AC-40118A96BA28}" srcId="{7199563B-D824-E546-A771-05537AFFDEFC}" destId="{9D8DA3F9-7A1B-D143-A204-8410FBC96CBC}" srcOrd="0" destOrd="0" parTransId="{D168161A-402D-534E-AD52-C6142DC904EF}" sibTransId="{AD5379FA-E0F8-3F41-AFA3-BCFA925185B6}"/>
    <dgm:cxn modelId="{27C68412-5E92-AA4C-B484-A781C9105ECC}" srcId="{02CFE937-4245-6D42-B76A-810525A0CD29}" destId="{D8C7F774-74CD-9D42-BE2A-41989450B8C9}" srcOrd="0" destOrd="0" parTransId="{1448AEF5-89EA-0A44-A709-2A168E5F3797}" sibTransId="{A40AB24F-2ADF-D048-87F3-7827FB32A609}"/>
    <dgm:cxn modelId="{511F9827-E355-B842-BC6C-107E719B7EF2}" type="presOf" srcId="{75523628-2CEB-9847-A69E-438220C5A2BD}" destId="{6A8942D4-D69E-AD40-8C7D-9898781FF1B2}" srcOrd="0" destOrd="0" presId="urn:microsoft.com/office/officeart/2005/8/layout/hList1"/>
    <dgm:cxn modelId="{A672703C-1C69-A34F-B50A-10C9A74EDFC0}" type="presOf" srcId="{7EA3A1CC-C597-864E-A736-06687601558D}" destId="{6873E075-D502-3A47-BB19-5E1193BB3658}" srcOrd="0" destOrd="0" presId="urn:microsoft.com/office/officeart/2005/8/layout/hList1"/>
    <dgm:cxn modelId="{4A741C5F-357A-064D-9461-0D0C334F9BB9}" type="presOf" srcId="{7199563B-D824-E546-A771-05537AFFDEFC}" destId="{21A13D15-4584-0540-9300-79F9D082E054}" srcOrd="0" destOrd="0" presId="urn:microsoft.com/office/officeart/2005/8/layout/hList1"/>
    <dgm:cxn modelId="{18581F6C-AD1B-854E-A39F-F1B62EF5CD9D}" srcId="{C8855A9D-3C8D-424C-99E7-89AF007D136C}" destId="{5A2F0A9C-1A69-B447-B2F2-3B6E1BE1A6F6}" srcOrd="0" destOrd="0" parTransId="{7984DCFD-BEAD-0C4B-9033-5411D3F22A16}" sibTransId="{9ADBB848-CDD2-E04E-A3B5-E84921CFB91C}"/>
    <dgm:cxn modelId="{D135EA70-B459-F747-9A70-C2EF73450ACD}" type="presOf" srcId="{3D9A2FDB-CB72-B24E-8844-7554CBF64A35}" destId="{077D74EC-456A-C547-8C08-FCCEE3DAAD57}" srcOrd="0" destOrd="1" presId="urn:microsoft.com/office/officeart/2005/8/layout/hList1"/>
    <dgm:cxn modelId="{8FC9C173-4C78-9541-A4C5-4E8893581507}" srcId="{75523628-2CEB-9847-A69E-438220C5A2BD}" destId="{7EA3A1CC-C597-864E-A736-06687601558D}" srcOrd="0" destOrd="0" parTransId="{F216C3CF-C5B2-154C-A779-7AEF95D3B9DA}" sibTransId="{18DD97A2-8380-A04E-974D-B6BA879DABAE}"/>
    <dgm:cxn modelId="{A8357875-E6D6-4047-8442-400D6F250038}" type="presOf" srcId="{9D8DA3F9-7A1B-D143-A204-8410FBC96CBC}" destId="{D573B389-C456-334A-955F-517F6C5F9808}" srcOrd="0" destOrd="0" presId="urn:microsoft.com/office/officeart/2005/8/layout/hList1"/>
    <dgm:cxn modelId="{CEAFEC7E-57B7-E343-85E4-85FA2593C1AB}" srcId="{7199563B-D824-E546-A771-05537AFFDEFC}" destId="{75523628-2CEB-9847-A69E-438220C5A2BD}" srcOrd="2" destOrd="0" parTransId="{DD78C1CD-A38D-A244-B71C-21ABB9BB50DE}" sibTransId="{42A10A59-457E-1C41-BF44-0ADF06326C9D}"/>
    <dgm:cxn modelId="{02732687-C133-EA4A-9694-92A7F5D9966C}" type="presOf" srcId="{644FFF78-1E50-BC4D-95F3-E3D287DF4CEF}" destId="{077D74EC-456A-C547-8C08-FCCEE3DAAD57}" srcOrd="0" destOrd="0" presId="urn:microsoft.com/office/officeart/2005/8/layout/hList1"/>
    <dgm:cxn modelId="{39969C9B-F4DC-D945-9E22-5B7B062F3EED}" srcId="{9D8DA3F9-7A1B-D143-A204-8410FBC96CBC}" destId="{644FFF78-1E50-BC4D-95F3-E3D287DF4CEF}" srcOrd="0" destOrd="0" parTransId="{53AC056F-D39A-9B44-84EC-C446017FCFE8}" sibTransId="{62CC28B2-517E-1E4D-9D89-E03C693C7E0B}"/>
    <dgm:cxn modelId="{62ECFCAE-C955-BA40-8562-9063C816AD50}" srcId="{9D8DA3F9-7A1B-D143-A204-8410FBC96CBC}" destId="{3D9A2FDB-CB72-B24E-8844-7554CBF64A35}" srcOrd="1" destOrd="0" parTransId="{D712F403-A7E2-144B-8E2E-4C633A6AD2A6}" sibTransId="{2BE44E20-6BE8-9047-BF04-B43E07ABCCC5}"/>
    <dgm:cxn modelId="{965912BF-0D4E-4E41-9FDD-13F2B57A99B3}" srcId="{7199563B-D824-E546-A771-05537AFFDEFC}" destId="{C8855A9D-3C8D-424C-99E7-89AF007D136C}" srcOrd="3" destOrd="0" parTransId="{E9FF9644-0E0B-0D49-BDDA-3E4B04887130}" sibTransId="{CE3907D8-E5AA-5C49-B567-0F53F36F1FB7}"/>
    <dgm:cxn modelId="{2CE404C7-C540-B040-A052-B4CBE71A0459}" type="presOf" srcId="{C8855A9D-3C8D-424C-99E7-89AF007D136C}" destId="{ABE02CBA-4DDD-6645-BAB9-2A7C836A9211}" srcOrd="0" destOrd="0" presId="urn:microsoft.com/office/officeart/2005/8/layout/hList1"/>
    <dgm:cxn modelId="{B21720D0-EBDC-7D46-814C-9D64ACC49681}" type="presOf" srcId="{5A2F0A9C-1A69-B447-B2F2-3B6E1BE1A6F6}" destId="{C50FF61B-72FA-BC4D-AA45-36498F3DD9D1}" srcOrd="0" destOrd="0" presId="urn:microsoft.com/office/officeart/2005/8/layout/hList1"/>
    <dgm:cxn modelId="{211C12E6-2161-D64C-9C93-CB2375564C08}" type="presOf" srcId="{02CFE937-4245-6D42-B76A-810525A0CD29}" destId="{9D41686B-59C3-864B-88A1-2E30915078AD}" srcOrd="0" destOrd="0" presId="urn:microsoft.com/office/officeart/2005/8/layout/hList1"/>
    <dgm:cxn modelId="{F07E8AF8-1FD8-E040-8333-59D9F22115C2}" type="presOf" srcId="{D8C7F774-74CD-9D42-BE2A-41989450B8C9}" destId="{87446BAB-51A5-E046-B1D8-93BEE3B59330}" srcOrd="0" destOrd="0" presId="urn:microsoft.com/office/officeart/2005/8/layout/hList1"/>
    <dgm:cxn modelId="{BF58EFCC-1D26-EF43-8CFB-1EA71199D162}" type="presParOf" srcId="{21A13D15-4584-0540-9300-79F9D082E054}" destId="{F4782331-376F-D44D-B765-8312341BBF10}" srcOrd="0" destOrd="0" presId="urn:microsoft.com/office/officeart/2005/8/layout/hList1"/>
    <dgm:cxn modelId="{66509FAF-07B2-384C-9773-5DE96BABA10D}" type="presParOf" srcId="{F4782331-376F-D44D-B765-8312341BBF10}" destId="{D573B389-C456-334A-955F-517F6C5F9808}" srcOrd="0" destOrd="0" presId="urn:microsoft.com/office/officeart/2005/8/layout/hList1"/>
    <dgm:cxn modelId="{A2886757-E62E-8A41-B87F-76A23D8D38D4}" type="presParOf" srcId="{F4782331-376F-D44D-B765-8312341BBF10}" destId="{077D74EC-456A-C547-8C08-FCCEE3DAAD57}" srcOrd="1" destOrd="0" presId="urn:microsoft.com/office/officeart/2005/8/layout/hList1"/>
    <dgm:cxn modelId="{C64A766A-9E1E-014B-909D-801EE74B1AC8}" type="presParOf" srcId="{21A13D15-4584-0540-9300-79F9D082E054}" destId="{35CCA3C6-192E-E340-B0E6-65EF1C1A0201}" srcOrd="1" destOrd="0" presId="urn:microsoft.com/office/officeart/2005/8/layout/hList1"/>
    <dgm:cxn modelId="{924FEE72-32EC-1440-8DEC-5A6658C8006C}" type="presParOf" srcId="{21A13D15-4584-0540-9300-79F9D082E054}" destId="{15AE84C9-E387-794D-9C6D-5C3FDAC9FB79}" srcOrd="2" destOrd="0" presId="urn:microsoft.com/office/officeart/2005/8/layout/hList1"/>
    <dgm:cxn modelId="{732ADE61-DC8E-704A-B4B6-93077B707FD9}" type="presParOf" srcId="{15AE84C9-E387-794D-9C6D-5C3FDAC9FB79}" destId="{9D41686B-59C3-864B-88A1-2E30915078AD}" srcOrd="0" destOrd="0" presId="urn:microsoft.com/office/officeart/2005/8/layout/hList1"/>
    <dgm:cxn modelId="{BDBCC2B1-28D7-5343-B5EB-CA795E9680DB}" type="presParOf" srcId="{15AE84C9-E387-794D-9C6D-5C3FDAC9FB79}" destId="{87446BAB-51A5-E046-B1D8-93BEE3B59330}" srcOrd="1" destOrd="0" presId="urn:microsoft.com/office/officeart/2005/8/layout/hList1"/>
    <dgm:cxn modelId="{18A0D1A2-FE9A-FC4C-AE73-A728FE6A6D26}" type="presParOf" srcId="{21A13D15-4584-0540-9300-79F9D082E054}" destId="{8B445C43-AE7B-AE49-BC1A-20FA5DC7DF98}" srcOrd="3" destOrd="0" presId="urn:microsoft.com/office/officeart/2005/8/layout/hList1"/>
    <dgm:cxn modelId="{6F51AE37-53C5-1040-99BF-A9861982754F}" type="presParOf" srcId="{21A13D15-4584-0540-9300-79F9D082E054}" destId="{359A12B6-D835-EB45-930F-FCB7BF45294B}" srcOrd="4" destOrd="0" presId="urn:microsoft.com/office/officeart/2005/8/layout/hList1"/>
    <dgm:cxn modelId="{FF178D59-3194-AE48-A359-AA2D4374A7CB}" type="presParOf" srcId="{359A12B6-D835-EB45-930F-FCB7BF45294B}" destId="{6A8942D4-D69E-AD40-8C7D-9898781FF1B2}" srcOrd="0" destOrd="0" presId="urn:microsoft.com/office/officeart/2005/8/layout/hList1"/>
    <dgm:cxn modelId="{091E1306-7179-2348-A2D7-474781ED1CD5}" type="presParOf" srcId="{359A12B6-D835-EB45-930F-FCB7BF45294B}" destId="{6873E075-D502-3A47-BB19-5E1193BB3658}" srcOrd="1" destOrd="0" presId="urn:microsoft.com/office/officeart/2005/8/layout/hList1"/>
    <dgm:cxn modelId="{AA2000E4-F90F-0C44-9BD4-1A4217CE1014}" type="presParOf" srcId="{21A13D15-4584-0540-9300-79F9D082E054}" destId="{73AAD375-9883-8D4F-97DA-76C74D3B4729}" srcOrd="5" destOrd="0" presId="urn:microsoft.com/office/officeart/2005/8/layout/hList1"/>
    <dgm:cxn modelId="{2AE2FF98-2CBF-5B4F-A376-8311F73F0715}" type="presParOf" srcId="{21A13D15-4584-0540-9300-79F9D082E054}" destId="{CFD8F089-440C-134C-840A-9A283FB99626}" srcOrd="6" destOrd="0" presId="urn:microsoft.com/office/officeart/2005/8/layout/hList1"/>
    <dgm:cxn modelId="{5623133B-41A7-F745-BD71-725B15CEA686}" type="presParOf" srcId="{CFD8F089-440C-134C-840A-9A283FB99626}" destId="{ABE02CBA-4DDD-6645-BAB9-2A7C836A9211}" srcOrd="0" destOrd="0" presId="urn:microsoft.com/office/officeart/2005/8/layout/hList1"/>
    <dgm:cxn modelId="{7E0DD49F-2F76-5946-A903-DCC7662812B4}" type="presParOf" srcId="{CFD8F089-440C-134C-840A-9A283FB99626}" destId="{C50FF61B-72FA-BC4D-AA45-36498F3DD9D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3B389-C456-334A-955F-517F6C5F9808}">
      <dsp:nvSpPr>
        <dsp:cNvPr id="0" name=""/>
        <dsp:cNvSpPr/>
      </dsp:nvSpPr>
      <dsp:spPr>
        <a:xfrm>
          <a:off x="7630" y="3286979"/>
          <a:ext cx="4588019" cy="1209600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170688" rIns="298704" bIns="170688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200" kern="1200" dirty="0"/>
            <a:t>SVEA</a:t>
          </a:r>
        </a:p>
      </dsp:txBody>
      <dsp:txXfrm>
        <a:off x="7630" y="3286979"/>
        <a:ext cx="4588019" cy="1209600"/>
      </dsp:txXfrm>
    </dsp:sp>
    <dsp:sp modelId="{077D74EC-456A-C547-8C08-FCCEE3DAAD57}">
      <dsp:nvSpPr>
        <dsp:cNvPr id="0" name=""/>
        <dsp:cNvSpPr/>
      </dsp:nvSpPr>
      <dsp:spPr>
        <a:xfrm>
          <a:off x="7630" y="4496579"/>
          <a:ext cx="4588019" cy="305518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028" tIns="224028" rIns="298704" bIns="336042" numCol="1" spcCol="1270" anchor="t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4200" kern="1200" dirty="0"/>
            <a:t>Faktura via SVEA betalingsportal</a:t>
          </a:r>
        </a:p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4200" kern="1200" dirty="0"/>
            <a:t>Krever bruker hos SVEA</a:t>
          </a:r>
        </a:p>
      </dsp:txBody>
      <dsp:txXfrm>
        <a:off x="7630" y="4496579"/>
        <a:ext cx="4588019" cy="3055185"/>
      </dsp:txXfrm>
    </dsp:sp>
    <dsp:sp modelId="{9D41686B-59C3-864B-88A1-2E30915078AD}">
      <dsp:nvSpPr>
        <dsp:cNvPr id="0" name=""/>
        <dsp:cNvSpPr/>
      </dsp:nvSpPr>
      <dsp:spPr>
        <a:xfrm>
          <a:off x="5237972" y="3286979"/>
          <a:ext cx="4588019" cy="1209600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170688" rIns="298704" bIns="170688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200" kern="1200" dirty="0"/>
            <a:t>Post</a:t>
          </a:r>
        </a:p>
      </dsp:txBody>
      <dsp:txXfrm>
        <a:off x="5237972" y="3286979"/>
        <a:ext cx="4588019" cy="1209600"/>
      </dsp:txXfrm>
    </dsp:sp>
    <dsp:sp modelId="{87446BAB-51A5-E046-B1D8-93BEE3B59330}">
      <dsp:nvSpPr>
        <dsp:cNvPr id="0" name=""/>
        <dsp:cNvSpPr/>
      </dsp:nvSpPr>
      <dsp:spPr>
        <a:xfrm>
          <a:off x="5237972" y="4496579"/>
          <a:ext cx="4588019" cy="305518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028" tIns="224028" rIns="298704" bIns="336042" numCol="1" spcCol="1270" anchor="t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4200" kern="1200" dirty="0"/>
            <a:t>Sende faktura pr post</a:t>
          </a:r>
        </a:p>
      </dsp:txBody>
      <dsp:txXfrm>
        <a:off x="5237972" y="4496579"/>
        <a:ext cx="4588019" cy="3055185"/>
      </dsp:txXfrm>
    </dsp:sp>
    <dsp:sp modelId="{6A8942D4-D69E-AD40-8C7D-9898781FF1B2}">
      <dsp:nvSpPr>
        <dsp:cNvPr id="0" name=""/>
        <dsp:cNvSpPr/>
      </dsp:nvSpPr>
      <dsp:spPr>
        <a:xfrm>
          <a:off x="10468315" y="3286979"/>
          <a:ext cx="4588019" cy="1209600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170688" rIns="298704" bIns="170688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200" kern="1200" dirty="0"/>
            <a:t>Fakturer selv</a:t>
          </a:r>
        </a:p>
      </dsp:txBody>
      <dsp:txXfrm>
        <a:off x="10468315" y="3286979"/>
        <a:ext cx="4588019" cy="1209600"/>
      </dsp:txXfrm>
    </dsp:sp>
    <dsp:sp modelId="{6873E075-D502-3A47-BB19-5E1193BB3658}">
      <dsp:nvSpPr>
        <dsp:cNvPr id="0" name=""/>
        <dsp:cNvSpPr/>
      </dsp:nvSpPr>
      <dsp:spPr>
        <a:xfrm>
          <a:off x="10468315" y="4496579"/>
          <a:ext cx="4588019" cy="305518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028" tIns="224028" rIns="298704" bIns="336042" numCol="1" spcCol="1270" anchor="t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4200" kern="1200" dirty="0"/>
            <a:t>Fakturer via eget </a:t>
          </a:r>
          <a:r>
            <a:rPr lang="nb-NO" sz="4200" kern="1200" dirty="0" err="1"/>
            <a:t>øknonomisystem</a:t>
          </a:r>
          <a:endParaRPr lang="nb-NO" sz="4200" kern="1200" dirty="0"/>
        </a:p>
      </dsp:txBody>
      <dsp:txXfrm>
        <a:off x="10468315" y="4496579"/>
        <a:ext cx="4588019" cy="3055185"/>
      </dsp:txXfrm>
    </dsp:sp>
    <dsp:sp modelId="{ABE02CBA-4DDD-6645-BAB9-2A7C836A9211}">
      <dsp:nvSpPr>
        <dsp:cNvPr id="0" name=""/>
        <dsp:cNvSpPr/>
      </dsp:nvSpPr>
      <dsp:spPr>
        <a:xfrm>
          <a:off x="15698657" y="3286979"/>
          <a:ext cx="4588019" cy="1209600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170688" rIns="298704" bIns="170688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200" kern="1200" dirty="0"/>
            <a:t>EHF</a:t>
          </a:r>
        </a:p>
      </dsp:txBody>
      <dsp:txXfrm>
        <a:off x="15698657" y="3286979"/>
        <a:ext cx="4588019" cy="1209600"/>
      </dsp:txXfrm>
    </dsp:sp>
    <dsp:sp modelId="{C50FF61B-72FA-BC4D-AA45-36498F3DD9D1}">
      <dsp:nvSpPr>
        <dsp:cNvPr id="0" name=""/>
        <dsp:cNvSpPr/>
      </dsp:nvSpPr>
      <dsp:spPr>
        <a:xfrm>
          <a:off x="15698657" y="4496579"/>
          <a:ext cx="4588019" cy="305518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028" tIns="224028" rIns="298704" bIns="336042" numCol="1" spcCol="1270" anchor="t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4200" kern="1200" dirty="0"/>
            <a:t>Elektronisk faktura for bedrifter</a:t>
          </a:r>
        </a:p>
      </dsp:txBody>
      <dsp:txXfrm>
        <a:off x="15698657" y="4496579"/>
        <a:ext cx="4588019" cy="3055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C2B54-C303-DE44-A75A-B8058679F7D8}" type="datetimeFigureOut">
              <a:t>29/10/2024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77683-C606-1043-8584-AF90DDB1FF43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8831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14F73-9A76-6E44-931E-15DCB646F9FB}" type="datetimeFigureOut">
              <a:t>29/10/2024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3418B-EA99-4146-817C-373459C37CA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2395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418B-EA99-4146-817C-373459C37CA2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1720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418B-EA99-4146-817C-373459C37CA2}" type="slidenum">
              <a:rPr lang="en-SE" smtClean="0"/>
              <a:t>30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98453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418B-EA99-4146-817C-373459C37CA2}" type="slidenum">
              <a:rPr lang="en-SE" smtClean="0"/>
              <a:t>34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14397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418B-EA99-4146-817C-373459C37CA2}" type="slidenum">
              <a:rPr lang="en-SE" smtClean="0"/>
              <a:t>35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37934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418B-EA99-4146-817C-373459C37CA2}" type="slidenum">
              <a:rPr lang="en-SE" smtClean="0"/>
              <a:t>36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99925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418B-EA99-4146-817C-373459C37CA2}" type="slidenum">
              <a:rPr lang="en-SE" smtClean="0"/>
              <a:t>37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26527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418B-EA99-4146-817C-373459C37CA2}" type="slidenum">
              <a:rPr lang="en-SE" smtClean="0"/>
              <a:t>38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66553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3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3418B-EA99-4146-817C-373459C37CA2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383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7175" cy="1371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D2DA204-0597-446A-BB5E-A9EB050622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20600" y="0"/>
            <a:ext cx="14745975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08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0" y="1226608"/>
            <a:ext cx="22229763" cy="2286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1079500" y="4699000"/>
            <a:ext cx="10844213" cy="79629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innhold 5"/>
          <p:cNvSpPr>
            <a:spLocks noGrp="1"/>
          </p:cNvSpPr>
          <p:nvPr>
            <p:ph sz="quarter" idx="12"/>
          </p:nvPr>
        </p:nvSpPr>
        <p:spPr>
          <a:xfrm>
            <a:off x="12465050" y="4699000"/>
            <a:ext cx="10844213" cy="79629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0503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8705" y="1286474"/>
            <a:ext cx="22229763" cy="133203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897280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gendefinert oppsett">
    <p:bg>
      <p:bgPr>
        <a:solidFill>
          <a:srgbClr val="0F24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2"/>
          <p:cNvSpPr>
            <a:spLocks noGrp="1"/>
          </p:cNvSpPr>
          <p:nvPr>
            <p:ph type="title"/>
          </p:nvPr>
        </p:nvSpPr>
        <p:spPr>
          <a:xfrm>
            <a:off x="5531197" y="4229390"/>
            <a:ext cx="13341200" cy="2886528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8000" b="0" i="0" spc="269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0"/>
          </p:nvPr>
        </p:nvSpPr>
        <p:spPr>
          <a:xfrm>
            <a:off x="5531197" y="7667437"/>
            <a:ext cx="13341200" cy="5167029"/>
          </a:xfrm>
        </p:spPr>
        <p:txBody>
          <a:bodyPr/>
          <a:lstStyle>
            <a:lvl1pPr>
              <a:defRPr>
                <a:solidFill>
                  <a:srgbClr val="00A7B5"/>
                </a:solidFill>
              </a:defRPr>
            </a:lvl1pPr>
            <a:lvl2pPr>
              <a:defRPr>
                <a:solidFill>
                  <a:srgbClr val="00A7B5"/>
                </a:solidFill>
              </a:defRPr>
            </a:lvl2pPr>
            <a:lvl3pPr>
              <a:defRPr>
                <a:solidFill>
                  <a:srgbClr val="00A7B5"/>
                </a:solidFill>
              </a:defRPr>
            </a:lvl3pPr>
            <a:lvl4pPr>
              <a:defRPr>
                <a:solidFill>
                  <a:srgbClr val="00A7B5"/>
                </a:solidFill>
              </a:defRPr>
            </a:lvl4pPr>
            <a:lvl5pPr>
              <a:defRPr>
                <a:solidFill>
                  <a:srgbClr val="00A7B5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45270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9575" cy="2724150"/>
          </a:xfrm>
        </p:spPr>
        <p:txBody>
          <a:bodyPr anchor="t">
            <a:normAutofit/>
          </a:bodyPr>
          <a:lstStyle>
            <a:lvl1pPr algn="l">
              <a:defRPr sz="7200" b="1" cap="all">
                <a:solidFill>
                  <a:srgbClr val="26FF9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9575" cy="3000375"/>
          </a:xfrm>
        </p:spPr>
        <p:txBody>
          <a:bodyPr anchor="b">
            <a:normAutofit/>
          </a:bodyPr>
          <a:lstStyle>
            <a:lvl1pPr marL="0" indent="0">
              <a:buNone/>
              <a:defRPr sz="4400">
                <a:solidFill>
                  <a:srgbClr val="C5FBD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533924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0" y="1212497"/>
            <a:ext cx="22229763" cy="2286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innhold 15"/>
          <p:cNvSpPr>
            <a:spLocks noGrp="1"/>
          </p:cNvSpPr>
          <p:nvPr>
            <p:ph sz="quarter" idx="12"/>
          </p:nvPr>
        </p:nvSpPr>
        <p:spPr>
          <a:xfrm>
            <a:off x="1079500" y="5416550"/>
            <a:ext cx="10844213" cy="7250950"/>
          </a:xfrm>
          <a:noFill/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innhold 15"/>
          <p:cNvSpPr>
            <a:spLocks noGrp="1"/>
          </p:cNvSpPr>
          <p:nvPr>
            <p:ph sz="quarter" idx="13"/>
          </p:nvPr>
        </p:nvSpPr>
        <p:spPr>
          <a:xfrm>
            <a:off x="12465050" y="5416550"/>
            <a:ext cx="10844213" cy="7250950"/>
          </a:xfrm>
          <a:noFill/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164652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innhold 15"/>
          <p:cNvSpPr>
            <a:spLocks noGrp="1"/>
          </p:cNvSpPr>
          <p:nvPr>
            <p:ph sz="quarter" idx="12"/>
          </p:nvPr>
        </p:nvSpPr>
        <p:spPr>
          <a:xfrm>
            <a:off x="1940016" y="4280855"/>
            <a:ext cx="9983697" cy="8386645"/>
          </a:xfrm>
          <a:noFill/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7" name="Tittel 16"/>
          <p:cNvSpPr>
            <a:spLocks noGrp="1"/>
          </p:cNvSpPr>
          <p:nvPr>
            <p:ph type="title"/>
          </p:nvPr>
        </p:nvSpPr>
        <p:spPr>
          <a:xfrm>
            <a:off x="1940016" y="974782"/>
            <a:ext cx="20486270" cy="1205141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0"/>
          </p:nvPr>
        </p:nvSpPr>
        <p:spPr>
          <a:xfrm>
            <a:off x="12463463" y="4280855"/>
            <a:ext cx="4707217" cy="8384085"/>
          </a:xfrm>
          <a:solidFill>
            <a:srgbClr val="94A4AB"/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3" name="Plassholder for tekst 7"/>
          <p:cNvSpPr>
            <a:spLocks noGrp="1"/>
          </p:cNvSpPr>
          <p:nvPr>
            <p:ph type="body" sz="quarter" idx="11"/>
          </p:nvPr>
        </p:nvSpPr>
        <p:spPr>
          <a:xfrm>
            <a:off x="17719069" y="4283415"/>
            <a:ext cx="4707217" cy="8384085"/>
          </a:xfrm>
          <a:solidFill>
            <a:srgbClr val="007396"/>
          </a:solidFill>
        </p:spPr>
        <p:txBody>
          <a:bodyPr lIns="288000" tIns="288000" rIns="288000" bIns="288000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1" name="Plassholder for innhold 13"/>
          <p:cNvSpPr>
            <a:spLocks noGrp="1"/>
          </p:cNvSpPr>
          <p:nvPr>
            <p:ph sz="quarter" idx="15"/>
          </p:nvPr>
        </p:nvSpPr>
        <p:spPr>
          <a:xfrm>
            <a:off x="8665195" y="10144901"/>
            <a:ext cx="1780894" cy="1780894"/>
          </a:xfrm>
          <a:custGeom>
            <a:avLst/>
            <a:gdLst/>
            <a:ahLst/>
            <a:cxnLst/>
            <a:rect l="l" t="t" r="r" b="b"/>
            <a:pathLst>
              <a:path w="6135364" h="6135364">
                <a:moveTo>
                  <a:pt x="3067682" y="0"/>
                </a:moveTo>
                <a:cubicBezTo>
                  <a:pt x="4761916" y="0"/>
                  <a:pt x="6135364" y="1373448"/>
                  <a:pt x="6135364" y="3067682"/>
                </a:cubicBezTo>
                <a:cubicBezTo>
                  <a:pt x="6135364" y="4761916"/>
                  <a:pt x="4761916" y="6135364"/>
                  <a:pt x="3067682" y="6135364"/>
                </a:cubicBezTo>
                <a:cubicBezTo>
                  <a:pt x="1373448" y="6135364"/>
                  <a:pt x="0" y="4761916"/>
                  <a:pt x="0" y="3067682"/>
                </a:cubicBezTo>
                <a:cubicBezTo>
                  <a:pt x="0" y="1373448"/>
                  <a:pt x="1373448" y="0"/>
                  <a:pt x="3067682" y="0"/>
                </a:cubicBezTo>
                <a:close/>
              </a:path>
            </a:pathLst>
          </a:custGeom>
        </p:spPr>
        <p:txBody>
          <a:bodyPr vert="horz" anchor="ctr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3" name="Plassholder for innhold 13"/>
          <p:cNvSpPr>
            <a:spLocks noGrp="1"/>
          </p:cNvSpPr>
          <p:nvPr>
            <p:ph sz="quarter" idx="16"/>
          </p:nvPr>
        </p:nvSpPr>
        <p:spPr>
          <a:xfrm>
            <a:off x="13745160" y="10144901"/>
            <a:ext cx="1780894" cy="1780894"/>
          </a:xfrm>
          <a:custGeom>
            <a:avLst/>
            <a:gdLst/>
            <a:ahLst/>
            <a:cxnLst/>
            <a:rect l="l" t="t" r="r" b="b"/>
            <a:pathLst>
              <a:path w="6135364" h="6135364">
                <a:moveTo>
                  <a:pt x="3067682" y="0"/>
                </a:moveTo>
                <a:cubicBezTo>
                  <a:pt x="4761916" y="0"/>
                  <a:pt x="6135364" y="1373448"/>
                  <a:pt x="6135364" y="3067682"/>
                </a:cubicBezTo>
                <a:cubicBezTo>
                  <a:pt x="6135364" y="4761916"/>
                  <a:pt x="4761916" y="6135364"/>
                  <a:pt x="3067682" y="6135364"/>
                </a:cubicBezTo>
                <a:cubicBezTo>
                  <a:pt x="1373448" y="6135364"/>
                  <a:pt x="0" y="4761916"/>
                  <a:pt x="0" y="3067682"/>
                </a:cubicBezTo>
                <a:cubicBezTo>
                  <a:pt x="0" y="1373448"/>
                  <a:pt x="1373448" y="0"/>
                  <a:pt x="3067682" y="0"/>
                </a:cubicBezTo>
                <a:close/>
              </a:path>
            </a:pathLst>
          </a:custGeom>
        </p:spPr>
        <p:txBody>
          <a:bodyPr vert="horz" anchor="ctr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4" name="Plassholder for innhold 13"/>
          <p:cNvSpPr>
            <a:spLocks noGrp="1"/>
          </p:cNvSpPr>
          <p:nvPr>
            <p:ph sz="quarter" idx="17"/>
          </p:nvPr>
        </p:nvSpPr>
        <p:spPr>
          <a:xfrm>
            <a:off x="18972177" y="10156539"/>
            <a:ext cx="1780894" cy="1780894"/>
          </a:xfrm>
          <a:custGeom>
            <a:avLst/>
            <a:gdLst/>
            <a:ahLst/>
            <a:cxnLst/>
            <a:rect l="l" t="t" r="r" b="b"/>
            <a:pathLst>
              <a:path w="6135364" h="6135364">
                <a:moveTo>
                  <a:pt x="3067682" y="0"/>
                </a:moveTo>
                <a:cubicBezTo>
                  <a:pt x="4761916" y="0"/>
                  <a:pt x="6135364" y="1373448"/>
                  <a:pt x="6135364" y="3067682"/>
                </a:cubicBezTo>
                <a:cubicBezTo>
                  <a:pt x="6135364" y="4761916"/>
                  <a:pt x="4761916" y="6135364"/>
                  <a:pt x="3067682" y="6135364"/>
                </a:cubicBezTo>
                <a:cubicBezTo>
                  <a:pt x="1373448" y="6135364"/>
                  <a:pt x="0" y="4761916"/>
                  <a:pt x="0" y="3067682"/>
                </a:cubicBezTo>
                <a:cubicBezTo>
                  <a:pt x="0" y="1373448"/>
                  <a:pt x="1373448" y="0"/>
                  <a:pt x="3067682" y="0"/>
                </a:cubicBezTo>
                <a:close/>
              </a:path>
            </a:pathLst>
          </a:custGeom>
        </p:spPr>
        <p:txBody>
          <a:bodyPr vert="horz" anchor="ctr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65145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1079499" y="2003777"/>
            <a:ext cx="8010525" cy="1065812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9534525" y="1220680"/>
            <a:ext cx="13774738" cy="2286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innhold 15"/>
          <p:cNvSpPr>
            <a:spLocks noGrp="1"/>
          </p:cNvSpPr>
          <p:nvPr>
            <p:ph sz="quarter" idx="13"/>
          </p:nvPr>
        </p:nvSpPr>
        <p:spPr>
          <a:xfrm>
            <a:off x="9534525" y="4699000"/>
            <a:ext cx="13774738" cy="7962900"/>
          </a:xfrm>
          <a:noFill/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96427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463463" y="2430491"/>
            <a:ext cx="10845800" cy="2286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1923713" cy="1371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1"/>
          </p:nvPr>
        </p:nvSpPr>
        <p:spPr>
          <a:xfrm>
            <a:off x="12463462" y="5899644"/>
            <a:ext cx="10845800" cy="676225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bilde 3"/>
          <p:cNvSpPr>
            <a:spLocks noGrp="1"/>
          </p:cNvSpPr>
          <p:nvPr>
            <p:ph type="pic" sz="quarter" idx="12"/>
          </p:nvPr>
        </p:nvSpPr>
        <p:spPr>
          <a:xfrm flipH="1">
            <a:off x="1147016" y="10980043"/>
            <a:ext cx="1929493" cy="1929493"/>
          </a:xfrm>
          <a:custGeom>
            <a:avLst/>
            <a:gdLst/>
            <a:ahLst/>
            <a:cxnLst/>
            <a:rect l="l" t="t" r="r" b="b"/>
            <a:pathLst>
              <a:path w="7494803" h="7494804">
                <a:moveTo>
                  <a:pt x="3747403" y="0"/>
                </a:moveTo>
                <a:cubicBezTo>
                  <a:pt x="5817035" y="0"/>
                  <a:pt x="7494803" y="1677769"/>
                  <a:pt x="7494803" y="3747402"/>
                </a:cubicBezTo>
                <a:cubicBezTo>
                  <a:pt x="7494803" y="5817035"/>
                  <a:pt x="5817035" y="7494804"/>
                  <a:pt x="3747403" y="7494804"/>
                </a:cubicBezTo>
                <a:cubicBezTo>
                  <a:pt x="1677769" y="7494804"/>
                  <a:pt x="0" y="5817035"/>
                  <a:pt x="0" y="3747402"/>
                </a:cubicBezTo>
                <a:cubicBezTo>
                  <a:pt x="0" y="1677769"/>
                  <a:pt x="1677769" y="0"/>
                  <a:pt x="3747403" y="0"/>
                </a:cubicBezTo>
                <a:close/>
              </a:path>
            </a:pathLst>
          </a:custGeom>
          <a:noFill/>
        </p:spPr>
        <p:txBody>
          <a:bodyPr vert="horz" anchor="ctr">
            <a:normAutofit/>
          </a:bodyPr>
          <a:lstStyle>
            <a:lvl1pPr algn="ctr"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33501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4529602" y="5284367"/>
            <a:ext cx="4190939" cy="1525455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bilde 3"/>
          <p:cNvSpPr>
            <a:spLocks noGrp="1"/>
          </p:cNvSpPr>
          <p:nvPr>
            <p:ph type="pic" sz="quarter" idx="10"/>
          </p:nvPr>
        </p:nvSpPr>
        <p:spPr>
          <a:xfrm flipH="1">
            <a:off x="2111763" y="4880329"/>
            <a:ext cx="1929493" cy="1929493"/>
          </a:xfrm>
          <a:custGeom>
            <a:avLst/>
            <a:gdLst/>
            <a:ahLst/>
            <a:cxnLst/>
            <a:rect l="l" t="t" r="r" b="b"/>
            <a:pathLst>
              <a:path w="7494803" h="7494804">
                <a:moveTo>
                  <a:pt x="3747403" y="0"/>
                </a:moveTo>
                <a:cubicBezTo>
                  <a:pt x="5817035" y="0"/>
                  <a:pt x="7494803" y="1677769"/>
                  <a:pt x="7494803" y="3747402"/>
                </a:cubicBezTo>
                <a:cubicBezTo>
                  <a:pt x="7494803" y="5817035"/>
                  <a:pt x="5817035" y="7494804"/>
                  <a:pt x="3747403" y="7494804"/>
                </a:cubicBezTo>
                <a:cubicBezTo>
                  <a:pt x="1677769" y="7494804"/>
                  <a:pt x="0" y="5817035"/>
                  <a:pt x="0" y="3747402"/>
                </a:cubicBezTo>
                <a:cubicBezTo>
                  <a:pt x="0" y="1677769"/>
                  <a:pt x="1677769" y="0"/>
                  <a:pt x="3747403" y="0"/>
                </a:cubicBezTo>
                <a:close/>
              </a:path>
            </a:pathLst>
          </a:custGeom>
          <a:solidFill>
            <a:srgbClr val="56A894"/>
          </a:solidFill>
        </p:spPr>
        <p:txBody>
          <a:bodyPr vert="horz" anchor="ctr">
            <a:normAutofit/>
          </a:bodyPr>
          <a:lstStyle>
            <a:lvl1pPr algn="ctr"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bilde 3"/>
          <p:cNvSpPr>
            <a:spLocks noGrp="1"/>
          </p:cNvSpPr>
          <p:nvPr>
            <p:ph type="pic" sz="quarter" idx="11"/>
          </p:nvPr>
        </p:nvSpPr>
        <p:spPr>
          <a:xfrm flipH="1">
            <a:off x="2111763" y="9992088"/>
            <a:ext cx="1929493" cy="1929493"/>
          </a:xfrm>
          <a:custGeom>
            <a:avLst/>
            <a:gdLst/>
            <a:ahLst/>
            <a:cxnLst/>
            <a:rect l="l" t="t" r="r" b="b"/>
            <a:pathLst>
              <a:path w="7494803" h="7494804">
                <a:moveTo>
                  <a:pt x="3747403" y="0"/>
                </a:moveTo>
                <a:cubicBezTo>
                  <a:pt x="5817035" y="0"/>
                  <a:pt x="7494803" y="1677769"/>
                  <a:pt x="7494803" y="3747402"/>
                </a:cubicBezTo>
                <a:cubicBezTo>
                  <a:pt x="7494803" y="5817035"/>
                  <a:pt x="5817035" y="7494804"/>
                  <a:pt x="3747403" y="7494804"/>
                </a:cubicBezTo>
                <a:cubicBezTo>
                  <a:pt x="1677769" y="7494804"/>
                  <a:pt x="0" y="5817035"/>
                  <a:pt x="0" y="3747402"/>
                </a:cubicBezTo>
                <a:cubicBezTo>
                  <a:pt x="0" y="1677769"/>
                  <a:pt x="1677769" y="0"/>
                  <a:pt x="3747403" y="0"/>
                </a:cubicBezTo>
                <a:close/>
              </a:path>
            </a:pathLst>
          </a:custGeom>
          <a:solidFill>
            <a:srgbClr val="007396"/>
          </a:solidFill>
        </p:spPr>
        <p:txBody>
          <a:bodyPr vert="horz" anchor="ctr">
            <a:normAutofit/>
          </a:bodyPr>
          <a:lstStyle>
            <a:lvl1pPr algn="ctr"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bilde 3"/>
          <p:cNvSpPr>
            <a:spLocks noGrp="1"/>
          </p:cNvSpPr>
          <p:nvPr>
            <p:ph type="pic" sz="quarter" idx="12"/>
          </p:nvPr>
        </p:nvSpPr>
        <p:spPr>
          <a:xfrm flipH="1">
            <a:off x="2111763" y="7436209"/>
            <a:ext cx="1929493" cy="1929493"/>
          </a:xfrm>
          <a:custGeom>
            <a:avLst/>
            <a:gdLst/>
            <a:ahLst/>
            <a:cxnLst/>
            <a:rect l="l" t="t" r="r" b="b"/>
            <a:pathLst>
              <a:path w="7494803" h="7494804">
                <a:moveTo>
                  <a:pt x="3747403" y="0"/>
                </a:moveTo>
                <a:cubicBezTo>
                  <a:pt x="5817035" y="0"/>
                  <a:pt x="7494803" y="1677769"/>
                  <a:pt x="7494803" y="3747402"/>
                </a:cubicBezTo>
                <a:cubicBezTo>
                  <a:pt x="7494803" y="5817035"/>
                  <a:pt x="5817035" y="7494804"/>
                  <a:pt x="3747403" y="7494804"/>
                </a:cubicBezTo>
                <a:cubicBezTo>
                  <a:pt x="1677769" y="7494804"/>
                  <a:pt x="0" y="5817035"/>
                  <a:pt x="0" y="3747402"/>
                </a:cubicBezTo>
                <a:cubicBezTo>
                  <a:pt x="0" y="1677769"/>
                  <a:pt x="1677769" y="0"/>
                  <a:pt x="3747403" y="0"/>
                </a:cubicBezTo>
                <a:close/>
              </a:path>
            </a:pathLst>
          </a:custGeom>
          <a:solidFill>
            <a:srgbClr val="F1B434"/>
          </a:solidFill>
        </p:spPr>
        <p:txBody>
          <a:bodyPr vert="horz" anchor="ctr">
            <a:normAutofit/>
          </a:bodyPr>
          <a:lstStyle>
            <a:lvl1pPr algn="ctr"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7" name="Diagonal stripe 16"/>
          <p:cNvSpPr/>
          <p:nvPr userDrawn="1"/>
        </p:nvSpPr>
        <p:spPr>
          <a:xfrm flipH="1" flipV="1">
            <a:off x="22019598" y="10133337"/>
            <a:ext cx="2367577" cy="3582663"/>
          </a:xfrm>
          <a:prstGeom prst="diagStripe">
            <a:avLst>
              <a:gd name="adj" fmla="val 0"/>
            </a:avLst>
          </a:prstGeom>
          <a:solidFill>
            <a:srgbClr val="0073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1" name="Plassholder for tittel 1"/>
          <p:cNvSpPr>
            <a:spLocks noGrp="1"/>
          </p:cNvSpPr>
          <p:nvPr>
            <p:ph type="title"/>
          </p:nvPr>
        </p:nvSpPr>
        <p:spPr>
          <a:xfrm>
            <a:off x="1079499" y="2005893"/>
            <a:ext cx="22229763" cy="14936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b="0" i="0">
                <a:latin typeface="+mj-lt"/>
                <a:cs typeface="Calibri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2" name="Plassholder for tekst 7"/>
          <p:cNvSpPr>
            <a:spLocks noGrp="1"/>
          </p:cNvSpPr>
          <p:nvPr>
            <p:ph type="body" sz="quarter" idx="17"/>
          </p:nvPr>
        </p:nvSpPr>
        <p:spPr>
          <a:xfrm>
            <a:off x="4529602" y="7840247"/>
            <a:ext cx="4190939" cy="1525455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3" name="Plassholder for tekst 7"/>
          <p:cNvSpPr>
            <a:spLocks noGrp="1"/>
          </p:cNvSpPr>
          <p:nvPr>
            <p:ph type="body" sz="quarter" idx="18"/>
          </p:nvPr>
        </p:nvSpPr>
        <p:spPr>
          <a:xfrm>
            <a:off x="4529602" y="10396126"/>
            <a:ext cx="4190939" cy="1525455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7" name="Plassholder for innhold 3"/>
          <p:cNvSpPr>
            <a:spLocks noGrp="1"/>
          </p:cNvSpPr>
          <p:nvPr>
            <p:ph sz="half" idx="2"/>
          </p:nvPr>
        </p:nvSpPr>
        <p:spPr>
          <a:xfrm>
            <a:off x="10413762" y="4892540"/>
            <a:ext cx="10831689" cy="7775044"/>
          </a:xfrm>
        </p:spPr>
        <p:txBody>
          <a:bodyPr>
            <a:normAutofit/>
          </a:bodyPr>
          <a:lstStyle>
            <a:lvl1pPr marL="0" indent="0">
              <a:buNone/>
              <a:defRPr sz="4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25564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rgbClr val="0F2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Rektangel 12"/>
          <p:cNvSpPr/>
          <p:nvPr userDrawn="1"/>
        </p:nvSpPr>
        <p:spPr>
          <a:xfrm rot="16200000">
            <a:off x="4617022" y="-4613103"/>
            <a:ext cx="13727418" cy="22961458"/>
          </a:xfrm>
          <a:custGeom>
            <a:avLst/>
            <a:gdLst>
              <a:gd name="connsiteX0" fmla="*/ 15233953 w 15233953"/>
              <a:gd name="connsiteY0" fmla="*/ 0 h 23048616"/>
              <a:gd name="connsiteX1" fmla="*/ 15233953 w 15233953"/>
              <a:gd name="connsiteY1" fmla="*/ 9153222 h 23048616"/>
              <a:gd name="connsiteX2" fmla="*/ 1338559 w 15233953"/>
              <a:gd name="connsiteY2" fmla="*/ 23048616 h 23048616"/>
              <a:gd name="connsiteX3" fmla="*/ 261464 w 15233953"/>
              <a:gd name="connsiteY3" fmla="*/ 22033787 h 23048616"/>
              <a:gd name="connsiteX4" fmla="*/ 0 w 15233953"/>
              <a:gd name="connsiteY4" fmla="*/ 0 h 23048616"/>
              <a:gd name="connsiteX5" fmla="*/ 15233953 w 15233953"/>
              <a:gd name="connsiteY5" fmla="*/ 0 h 23048616"/>
              <a:gd name="connsiteX0" fmla="*/ 15233953 w 15233953"/>
              <a:gd name="connsiteY0" fmla="*/ 0 h 23048616"/>
              <a:gd name="connsiteX1" fmla="*/ 15233953 w 15233953"/>
              <a:gd name="connsiteY1" fmla="*/ 9153222 h 23048616"/>
              <a:gd name="connsiteX2" fmla="*/ 1338559 w 15233953"/>
              <a:gd name="connsiteY2" fmla="*/ 23048616 h 23048616"/>
              <a:gd name="connsiteX3" fmla="*/ 124507 w 15233953"/>
              <a:gd name="connsiteY3" fmla="*/ 22046239 h 23048616"/>
              <a:gd name="connsiteX4" fmla="*/ 0 w 15233953"/>
              <a:gd name="connsiteY4" fmla="*/ 0 h 23048616"/>
              <a:gd name="connsiteX5" fmla="*/ 15233953 w 15233953"/>
              <a:gd name="connsiteY5" fmla="*/ 0 h 23048616"/>
              <a:gd name="connsiteX0" fmla="*/ 15109446 w 15109446"/>
              <a:gd name="connsiteY0" fmla="*/ 0 h 23048616"/>
              <a:gd name="connsiteX1" fmla="*/ 15109446 w 15109446"/>
              <a:gd name="connsiteY1" fmla="*/ 9153222 h 23048616"/>
              <a:gd name="connsiteX2" fmla="*/ 1214052 w 15109446"/>
              <a:gd name="connsiteY2" fmla="*/ 23048616 h 23048616"/>
              <a:gd name="connsiteX3" fmla="*/ 0 w 15109446"/>
              <a:gd name="connsiteY3" fmla="*/ 22046239 h 23048616"/>
              <a:gd name="connsiteX4" fmla="*/ 0 w 15109446"/>
              <a:gd name="connsiteY4" fmla="*/ 12451 h 23048616"/>
              <a:gd name="connsiteX5" fmla="*/ 15109446 w 15109446"/>
              <a:gd name="connsiteY5" fmla="*/ 0 h 23048616"/>
              <a:gd name="connsiteX0" fmla="*/ 15121896 w 15121896"/>
              <a:gd name="connsiteY0" fmla="*/ 0 h 23048616"/>
              <a:gd name="connsiteX1" fmla="*/ 15121896 w 15121896"/>
              <a:gd name="connsiteY1" fmla="*/ 9153222 h 23048616"/>
              <a:gd name="connsiteX2" fmla="*/ 1226502 w 15121896"/>
              <a:gd name="connsiteY2" fmla="*/ 23048616 h 23048616"/>
              <a:gd name="connsiteX3" fmla="*/ 12450 w 15121896"/>
              <a:gd name="connsiteY3" fmla="*/ 22046239 h 23048616"/>
              <a:gd name="connsiteX4" fmla="*/ 0 w 15121896"/>
              <a:gd name="connsiteY4" fmla="*/ 24903 h 23048616"/>
              <a:gd name="connsiteX5" fmla="*/ 15121896 w 15121896"/>
              <a:gd name="connsiteY5" fmla="*/ 0 h 23048616"/>
              <a:gd name="connsiteX0" fmla="*/ 15121896 w 15121896"/>
              <a:gd name="connsiteY0" fmla="*/ 0 h 23048616"/>
              <a:gd name="connsiteX1" fmla="*/ 13727417 w 15121896"/>
              <a:gd name="connsiteY1" fmla="*/ 14743798 h 23048616"/>
              <a:gd name="connsiteX2" fmla="*/ 1226502 w 15121896"/>
              <a:gd name="connsiteY2" fmla="*/ 23048616 h 23048616"/>
              <a:gd name="connsiteX3" fmla="*/ 12450 w 15121896"/>
              <a:gd name="connsiteY3" fmla="*/ 22046239 h 23048616"/>
              <a:gd name="connsiteX4" fmla="*/ 0 w 15121896"/>
              <a:gd name="connsiteY4" fmla="*/ 24903 h 23048616"/>
              <a:gd name="connsiteX5" fmla="*/ 15121896 w 15121896"/>
              <a:gd name="connsiteY5" fmla="*/ 0 h 23048616"/>
              <a:gd name="connsiteX0" fmla="*/ 13727418 w 13727418"/>
              <a:gd name="connsiteY0" fmla="*/ 0 h 23048616"/>
              <a:gd name="connsiteX1" fmla="*/ 13727417 w 13727418"/>
              <a:gd name="connsiteY1" fmla="*/ 14743798 h 23048616"/>
              <a:gd name="connsiteX2" fmla="*/ 1226502 w 13727418"/>
              <a:gd name="connsiteY2" fmla="*/ 23048616 h 23048616"/>
              <a:gd name="connsiteX3" fmla="*/ 12450 w 13727418"/>
              <a:gd name="connsiteY3" fmla="*/ 22046239 h 23048616"/>
              <a:gd name="connsiteX4" fmla="*/ 0 w 13727418"/>
              <a:gd name="connsiteY4" fmla="*/ 24903 h 23048616"/>
              <a:gd name="connsiteX5" fmla="*/ 13727418 w 13727418"/>
              <a:gd name="connsiteY5" fmla="*/ 0 h 23048616"/>
              <a:gd name="connsiteX0" fmla="*/ 13727418 w 13727418"/>
              <a:gd name="connsiteY0" fmla="*/ 0 h 22961458"/>
              <a:gd name="connsiteX1" fmla="*/ 13727417 w 13727418"/>
              <a:gd name="connsiteY1" fmla="*/ 14743798 h 22961458"/>
              <a:gd name="connsiteX2" fmla="*/ 1338559 w 13727418"/>
              <a:gd name="connsiteY2" fmla="*/ 22961458 h 22961458"/>
              <a:gd name="connsiteX3" fmla="*/ 12450 w 13727418"/>
              <a:gd name="connsiteY3" fmla="*/ 22046239 h 22961458"/>
              <a:gd name="connsiteX4" fmla="*/ 0 w 13727418"/>
              <a:gd name="connsiteY4" fmla="*/ 24903 h 22961458"/>
              <a:gd name="connsiteX5" fmla="*/ 13727418 w 13727418"/>
              <a:gd name="connsiteY5" fmla="*/ 0 h 2296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27418" h="22961458">
                <a:moveTo>
                  <a:pt x="13727418" y="0"/>
                </a:moveTo>
                <a:cubicBezTo>
                  <a:pt x="13727418" y="4914599"/>
                  <a:pt x="13727417" y="9829199"/>
                  <a:pt x="13727417" y="14743798"/>
                </a:cubicBezTo>
                <a:lnTo>
                  <a:pt x="1338559" y="22961458"/>
                </a:lnTo>
                <a:lnTo>
                  <a:pt x="12450" y="22046239"/>
                </a:lnTo>
                <a:lnTo>
                  <a:pt x="0" y="24903"/>
                </a:lnTo>
                <a:lnTo>
                  <a:pt x="13727418" y="0"/>
                </a:lnTo>
                <a:close/>
              </a:path>
            </a:pathLst>
          </a:custGeom>
          <a:solidFill>
            <a:srgbClr val="00A7B5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0A7B5"/>
              </a:solidFill>
            </a:endParaRPr>
          </a:p>
        </p:txBody>
      </p:sp>
      <p:sp>
        <p:nvSpPr>
          <p:cNvPr id="7" name="Plassholder for bilde 4"/>
          <p:cNvSpPr>
            <a:spLocks noGrp="1"/>
          </p:cNvSpPr>
          <p:nvPr>
            <p:ph type="pic" sz="quarter" idx="10"/>
          </p:nvPr>
        </p:nvSpPr>
        <p:spPr>
          <a:xfrm>
            <a:off x="12794186" y="151607"/>
            <a:ext cx="11568148" cy="13743098"/>
          </a:xfrm>
          <a:custGeom>
            <a:avLst/>
            <a:gdLst>
              <a:gd name="connsiteX0" fmla="*/ 7277692 w 9340482"/>
              <a:gd name="connsiteY0" fmla="*/ 0 h 10979560"/>
              <a:gd name="connsiteX1" fmla="*/ 9340482 w 9340482"/>
              <a:gd name="connsiteY1" fmla="*/ 13378 h 10979560"/>
              <a:gd name="connsiteX2" fmla="*/ 7707797 w 9340482"/>
              <a:gd name="connsiteY2" fmla="*/ 10979560 h 10979560"/>
              <a:gd name="connsiteX3" fmla="*/ 0 w 9340482"/>
              <a:gd name="connsiteY3" fmla="*/ 10979560 h 10979560"/>
              <a:gd name="connsiteX4" fmla="*/ 7277692 w 9340482"/>
              <a:gd name="connsiteY4" fmla="*/ 0 h 10979560"/>
              <a:gd name="connsiteX0" fmla="*/ 7277692 w 9246844"/>
              <a:gd name="connsiteY0" fmla="*/ 0 h 10979560"/>
              <a:gd name="connsiteX1" fmla="*/ 9246844 w 9246844"/>
              <a:gd name="connsiteY1" fmla="*/ 26755 h 10979560"/>
              <a:gd name="connsiteX2" fmla="*/ 7707797 w 9246844"/>
              <a:gd name="connsiteY2" fmla="*/ 10979560 h 10979560"/>
              <a:gd name="connsiteX3" fmla="*/ 0 w 9246844"/>
              <a:gd name="connsiteY3" fmla="*/ 10979560 h 10979560"/>
              <a:gd name="connsiteX4" fmla="*/ 7277692 w 9246844"/>
              <a:gd name="connsiteY4" fmla="*/ 0 h 10979560"/>
              <a:gd name="connsiteX0" fmla="*/ 7277692 w 9260219"/>
              <a:gd name="connsiteY0" fmla="*/ 0 h 10979560"/>
              <a:gd name="connsiteX1" fmla="*/ 9260219 w 9260219"/>
              <a:gd name="connsiteY1" fmla="*/ 13378 h 10979560"/>
              <a:gd name="connsiteX2" fmla="*/ 7707797 w 9260219"/>
              <a:gd name="connsiteY2" fmla="*/ 10979560 h 10979560"/>
              <a:gd name="connsiteX3" fmla="*/ 0 w 9260219"/>
              <a:gd name="connsiteY3" fmla="*/ 10979560 h 10979560"/>
              <a:gd name="connsiteX4" fmla="*/ 7277692 w 9260219"/>
              <a:gd name="connsiteY4" fmla="*/ 0 h 10979560"/>
              <a:gd name="connsiteX0" fmla="*/ 7277692 w 9395372"/>
              <a:gd name="connsiteY0" fmla="*/ 0 h 10979560"/>
              <a:gd name="connsiteX1" fmla="*/ 9260219 w 9395372"/>
              <a:gd name="connsiteY1" fmla="*/ 13378 h 10979560"/>
              <a:gd name="connsiteX2" fmla="*/ 9311952 w 9395372"/>
              <a:gd name="connsiteY2" fmla="*/ 8548205 h 10979560"/>
              <a:gd name="connsiteX3" fmla="*/ 7707797 w 9395372"/>
              <a:gd name="connsiteY3" fmla="*/ 10979560 h 10979560"/>
              <a:gd name="connsiteX4" fmla="*/ 0 w 9395372"/>
              <a:gd name="connsiteY4" fmla="*/ 10979560 h 10979560"/>
              <a:gd name="connsiteX5" fmla="*/ 7277692 w 9395372"/>
              <a:gd name="connsiteY5" fmla="*/ 0 h 10979560"/>
              <a:gd name="connsiteX0" fmla="*/ 7277692 w 9311952"/>
              <a:gd name="connsiteY0" fmla="*/ 0 h 10979560"/>
              <a:gd name="connsiteX1" fmla="*/ 9260219 w 9311952"/>
              <a:gd name="connsiteY1" fmla="*/ 13378 h 10979560"/>
              <a:gd name="connsiteX2" fmla="*/ 9311952 w 9311952"/>
              <a:gd name="connsiteY2" fmla="*/ 8548205 h 10979560"/>
              <a:gd name="connsiteX3" fmla="*/ 7707797 w 9311952"/>
              <a:gd name="connsiteY3" fmla="*/ 10979560 h 10979560"/>
              <a:gd name="connsiteX4" fmla="*/ 0 w 9311952"/>
              <a:gd name="connsiteY4" fmla="*/ 10979560 h 10979560"/>
              <a:gd name="connsiteX5" fmla="*/ 7277692 w 9311952"/>
              <a:gd name="connsiteY5" fmla="*/ 0 h 10979560"/>
              <a:gd name="connsiteX0" fmla="*/ 7277692 w 9311952"/>
              <a:gd name="connsiteY0" fmla="*/ 0 h 10979560"/>
              <a:gd name="connsiteX1" fmla="*/ 9260219 w 9311952"/>
              <a:gd name="connsiteY1" fmla="*/ 13378 h 10979560"/>
              <a:gd name="connsiteX2" fmla="*/ 9311952 w 9311952"/>
              <a:gd name="connsiteY2" fmla="*/ 8548205 h 10979560"/>
              <a:gd name="connsiteX3" fmla="*/ 7707797 w 9311952"/>
              <a:gd name="connsiteY3" fmla="*/ 10979560 h 10979560"/>
              <a:gd name="connsiteX4" fmla="*/ 0 w 9311952"/>
              <a:gd name="connsiteY4" fmla="*/ 10979560 h 10979560"/>
              <a:gd name="connsiteX5" fmla="*/ 7277692 w 9311952"/>
              <a:gd name="connsiteY5" fmla="*/ 0 h 10979560"/>
              <a:gd name="connsiteX0" fmla="*/ 7277692 w 9311952"/>
              <a:gd name="connsiteY0" fmla="*/ 24277 h 11003837"/>
              <a:gd name="connsiteX1" fmla="*/ 9247668 w 9311952"/>
              <a:gd name="connsiteY1" fmla="*/ 0 h 11003837"/>
              <a:gd name="connsiteX2" fmla="*/ 9311952 w 9311952"/>
              <a:gd name="connsiteY2" fmla="*/ 8572482 h 11003837"/>
              <a:gd name="connsiteX3" fmla="*/ 7707797 w 9311952"/>
              <a:gd name="connsiteY3" fmla="*/ 11003837 h 11003837"/>
              <a:gd name="connsiteX4" fmla="*/ 0 w 9311952"/>
              <a:gd name="connsiteY4" fmla="*/ 11003837 h 11003837"/>
              <a:gd name="connsiteX5" fmla="*/ 7277692 w 9311952"/>
              <a:gd name="connsiteY5" fmla="*/ 24277 h 11003837"/>
              <a:gd name="connsiteX0" fmla="*/ 7277692 w 9311952"/>
              <a:gd name="connsiteY0" fmla="*/ 0 h 10979560"/>
              <a:gd name="connsiteX1" fmla="*/ 9247668 w 9311952"/>
              <a:gd name="connsiteY1" fmla="*/ 13378 h 10979560"/>
              <a:gd name="connsiteX2" fmla="*/ 9311952 w 9311952"/>
              <a:gd name="connsiteY2" fmla="*/ 8548205 h 10979560"/>
              <a:gd name="connsiteX3" fmla="*/ 7707797 w 9311952"/>
              <a:gd name="connsiteY3" fmla="*/ 10979560 h 10979560"/>
              <a:gd name="connsiteX4" fmla="*/ 0 w 9311952"/>
              <a:gd name="connsiteY4" fmla="*/ 10979560 h 10979560"/>
              <a:gd name="connsiteX5" fmla="*/ 7277692 w 9311952"/>
              <a:gd name="connsiteY5" fmla="*/ 0 h 10979560"/>
              <a:gd name="connsiteX0" fmla="*/ 7277692 w 9311952"/>
              <a:gd name="connsiteY0" fmla="*/ 0 h 10979560"/>
              <a:gd name="connsiteX1" fmla="*/ 9222567 w 9311952"/>
              <a:gd name="connsiteY1" fmla="*/ 25930 h 10979560"/>
              <a:gd name="connsiteX2" fmla="*/ 9311952 w 9311952"/>
              <a:gd name="connsiteY2" fmla="*/ 8548205 h 10979560"/>
              <a:gd name="connsiteX3" fmla="*/ 7707797 w 9311952"/>
              <a:gd name="connsiteY3" fmla="*/ 10979560 h 10979560"/>
              <a:gd name="connsiteX4" fmla="*/ 0 w 9311952"/>
              <a:gd name="connsiteY4" fmla="*/ 10979560 h 10979560"/>
              <a:gd name="connsiteX5" fmla="*/ 7277692 w 9311952"/>
              <a:gd name="connsiteY5" fmla="*/ 0 h 10979560"/>
              <a:gd name="connsiteX0" fmla="*/ 7277692 w 9311952"/>
              <a:gd name="connsiteY0" fmla="*/ 11725 h 10991285"/>
              <a:gd name="connsiteX1" fmla="*/ 9260220 w 9311952"/>
              <a:gd name="connsiteY1" fmla="*/ 0 h 10991285"/>
              <a:gd name="connsiteX2" fmla="*/ 9311952 w 9311952"/>
              <a:gd name="connsiteY2" fmla="*/ 8559930 h 10991285"/>
              <a:gd name="connsiteX3" fmla="*/ 7707797 w 9311952"/>
              <a:gd name="connsiteY3" fmla="*/ 10991285 h 10991285"/>
              <a:gd name="connsiteX4" fmla="*/ 0 w 9311952"/>
              <a:gd name="connsiteY4" fmla="*/ 10991285 h 10991285"/>
              <a:gd name="connsiteX5" fmla="*/ 7277692 w 9311952"/>
              <a:gd name="connsiteY5" fmla="*/ 11725 h 10991285"/>
              <a:gd name="connsiteX0" fmla="*/ 7277692 w 9260220"/>
              <a:gd name="connsiteY0" fmla="*/ 11725 h 10991285"/>
              <a:gd name="connsiteX1" fmla="*/ 9260220 w 9260220"/>
              <a:gd name="connsiteY1" fmla="*/ 0 h 10991285"/>
              <a:gd name="connsiteX2" fmla="*/ 9249197 w 9260220"/>
              <a:gd name="connsiteY2" fmla="*/ 8597585 h 10991285"/>
              <a:gd name="connsiteX3" fmla="*/ 7707797 w 9260220"/>
              <a:gd name="connsiteY3" fmla="*/ 10991285 h 10991285"/>
              <a:gd name="connsiteX4" fmla="*/ 0 w 9260220"/>
              <a:gd name="connsiteY4" fmla="*/ 10991285 h 10991285"/>
              <a:gd name="connsiteX5" fmla="*/ 7277692 w 9260220"/>
              <a:gd name="connsiteY5" fmla="*/ 11725 h 10991285"/>
              <a:gd name="connsiteX0" fmla="*/ 7277692 w 9279099"/>
              <a:gd name="connsiteY0" fmla="*/ 11725 h 10991285"/>
              <a:gd name="connsiteX1" fmla="*/ 9260220 w 9279099"/>
              <a:gd name="connsiteY1" fmla="*/ 0 h 10991285"/>
              <a:gd name="connsiteX2" fmla="*/ 9279099 w 9279099"/>
              <a:gd name="connsiteY2" fmla="*/ 8567685 h 10991285"/>
              <a:gd name="connsiteX3" fmla="*/ 7707797 w 9279099"/>
              <a:gd name="connsiteY3" fmla="*/ 10991285 h 10991285"/>
              <a:gd name="connsiteX4" fmla="*/ 0 w 9279099"/>
              <a:gd name="connsiteY4" fmla="*/ 10991285 h 10991285"/>
              <a:gd name="connsiteX5" fmla="*/ 7277692 w 9279099"/>
              <a:gd name="connsiteY5" fmla="*/ 11725 h 10991285"/>
              <a:gd name="connsiteX0" fmla="*/ 7277692 w 9260220"/>
              <a:gd name="connsiteY0" fmla="*/ 11725 h 10991285"/>
              <a:gd name="connsiteX1" fmla="*/ 9260220 w 9260220"/>
              <a:gd name="connsiteY1" fmla="*/ 0 h 10991285"/>
              <a:gd name="connsiteX2" fmla="*/ 9249197 w 9260220"/>
              <a:gd name="connsiteY2" fmla="*/ 8159050 h 10991285"/>
              <a:gd name="connsiteX3" fmla="*/ 7707797 w 9260220"/>
              <a:gd name="connsiteY3" fmla="*/ 10991285 h 10991285"/>
              <a:gd name="connsiteX4" fmla="*/ 0 w 9260220"/>
              <a:gd name="connsiteY4" fmla="*/ 10991285 h 10991285"/>
              <a:gd name="connsiteX5" fmla="*/ 7277692 w 9260220"/>
              <a:gd name="connsiteY5" fmla="*/ 11725 h 10991285"/>
              <a:gd name="connsiteX0" fmla="*/ 7277692 w 9260220"/>
              <a:gd name="connsiteY0" fmla="*/ 11725 h 11001252"/>
              <a:gd name="connsiteX1" fmla="*/ 9260220 w 9260220"/>
              <a:gd name="connsiteY1" fmla="*/ 0 h 11001252"/>
              <a:gd name="connsiteX2" fmla="*/ 9249197 w 9260220"/>
              <a:gd name="connsiteY2" fmla="*/ 8159050 h 11001252"/>
              <a:gd name="connsiteX3" fmla="*/ 7368917 w 9260220"/>
              <a:gd name="connsiteY3" fmla="*/ 11001252 h 11001252"/>
              <a:gd name="connsiteX4" fmla="*/ 0 w 9260220"/>
              <a:gd name="connsiteY4" fmla="*/ 10991285 h 11001252"/>
              <a:gd name="connsiteX5" fmla="*/ 7277692 w 9260220"/>
              <a:gd name="connsiteY5" fmla="*/ 11725 h 11001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60220" h="11001252">
                <a:moveTo>
                  <a:pt x="7277692" y="11725"/>
                </a:moveTo>
                <a:lnTo>
                  <a:pt x="9260220" y="0"/>
                </a:lnTo>
                <a:cubicBezTo>
                  <a:pt x="9259629" y="2256333"/>
                  <a:pt x="9236413" y="5193710"/>
                  <a:pt x="9249197" y="8159050"/>
                </a:cubicBezTo>
                <a:lnTo>
                  <a:pt x="7368917" y="11001252"/>
                </a:lnTo>
                <a:lnTo>
                  <a:pt x="0" y="10991285"/>
                </a:lnTo>
                <a:lnTo>
                  <a:pt x="7277692" y="11725"/>
                </a:lnTo>
                <a:close/>
              </a:path>
            </a:pathLst>
          </a:custGeom>
          <a:solidFill>
            <a:srgbClr val="00A7B5">
              <a:alpha val="10000"/>
            </a:srgbClr>
          </a:solidFill>
        </p:spPr>
        <p:txBody>
          <a:bodyPr vert="horz" anchor="ctr"/>
          <a:lstStyle>
            <a:lvl1pPr algn="ctr"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4" name="Tittel 13"/>
          <p:cNvSpPr>
            <a:spLocks noGrp="1"/>
          </p:cNvSpPr>
          <p:nvPr>
            <p:ph type="title"/>
          </p:nvPr>
        </p:nvSpPr>
        <p:spPr>
          <a:xfrm>
            <a:off x="2682875" y="2466009"/>
            <a:ext cx="22229763" cy="2286000"/>
          </a:xfrm>
        </p:spPr>
        <p:txBody>
          <a:bodyPr>
            <a:normAutofit/>
          </a:bodyPr>
          <a:lstStyle>
            <a:lvl1pPr algn="l">
              <a:defRPr sz="6000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4"/>
          <p:cNvSpPr>
            <a:spLocks noGrp="1"/>
          </p:cNvSpPr>
          <p:nvPr>
            <p:ph type="body" sz="quarter" idx="12"/>
          </p:nvPr>
        </p:nvSpPr>
        <p:spPr>
          <a:xfrm>
            <a:off x="2682875" y="5705475"/>
            <a:ext cx="11071225" cy="337185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07130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D2DA204-0597-446A-BB5E-A9EB050622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72001" y="-4612105"/>
            <a:ext cx="24662859" cy="229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53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C5F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iform 2"/>
          <p:cNvSpPr/>
          <p:nvPr userDrawn="1"/>
        </p:nvSpPr>
        <p:spPr>
          <a:xfrm flipH="1">
            <a:off x="22398104" y="10706100"/>
            <a:ext cx="1989071" cy="3009900"/>
          </a:xfrm>
          <a:custGeom>
            <a:avLst/>
            <a:gdLst>
              <a:gd name="connsiteX0" fmla="*/ 3910 w 4565631"/>
              <a:gd name="connsiteY0" fmla="*/ 6898640 h 6908800"/>
              <a:gd name="connsiteX1" fmla="*/ 4565631 w 4565631"/>
              <a:gd name="connsiteY1" fmla="*/ 6908800 h 6908800"/>
              <a:gd name="connsiteX2" fmla="*/ 3910 w 4565631"/>
              <a:gd name="connsiteY2" fmla="*/ 0 h 6908800"/>
              <a:gd name="connsiteX3" fmla="*/ 3910 w 4565631"/>
              <a:gd name="connsiteY3" fmla="*/ 689864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5631" h="6908800">
                <a:moveTo>
                  <a:pt x="3910" y="6898640"/>
                </a:moveTo>
                <a:lnTo>
                  <a:pt x="4565631" y="6908800"/>
                </a:lnTo>
                <a:lnTo>
                  <a:pt x="3910" y="0"/>
                </a:lnTo>
                <a:cubicBezTo>
                  <a:pt x="523" y="2299547"/>
                  <a:pt x="-2863" y="4599093"/>
                  <a:pt x="3910" y="68986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1079500" y="3604125"/>
            <a:ext cx="10844213" cy="783164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innhold 5"/>
          <p:cNvSpPr>
            <a:spLocks noGrp="1"/>
          </p:cNvSpPr>
          <p:nvPr>
            <p:ph sz="quarter" idx="12"/>
          </p:nvPr>
        </p:nvSpPr>
        <p:spPr>
          <a:xfrm>
            <a:off x="12465050" y="3604125"/>
            <a:ext cx="10844213" cy="783164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tittel 1"/>
          <p:cNvSpPr>
            <a:spLocks noGrp="1"/>
          </p:cNvSpPr>
          <p:nvPr>
            <p:ph type="title"/>
          </p:nvPr>
        </p:nvSpPr>
        <p:spPr>
          <a:xfrm>
            <a:off x="1079500" y="1054100"/>
            <a:ext cx="22229763" cy="14936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>
              <a:defRPr b="0" i="0">
                <a:latin typeface="+mj-lt"/>
                <a:cs typeface="Calibri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61352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e 4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 flipV="1">
            <a:off x="-23091" y="-27019"/>
            <a:ext cx="24407091" cy="13770039"/>
          </a:xfrm>
          <a:custGeom>
            <a:avLst/>
            <a:gdLst>
              <a:gd name="connsiteX0" fmla="*/ 0 w 24384000"/>
              <a:gd name="connsiteY0" fmla="*/ 0 h 13716000"/>
              <a:gd name="connsiteX1" fmla="*/ 24384000 w 24384000"/>
              <a:gd name="connsiteY1" fmla="*/ 0 h 13716000"/>
              <a:gd name="connsiteX2" fmla="*/ 24384000 w 24384000"/>
              <a:gd name="connsiteY2" fmla="*/ 13716000 h 13716000"/>
              <a:gd name="connsiteX3" fmla="*/ 0 w 24384000"/>
              <a:gd name="connsiteY3" fmla="*/ 13716000 h 13716000"/>
              <a:gd name="connsiteX4" fmla="*/ 0 w 24384000"/>
              <a:gd name="connsiteY4" fmla="*/ 0 h 13716000"/>
              <a:gd name="connsiteX0" fmla="*/ 0 w 24384000"/>
              <a:gd name="connsiteY0" fmla="*/ 0 h 13797059"/>
              <a:gd name="connsiteX1" fmla="*/ 24384000 w 24384000"/>
              <a:gd name="connsiteY1" fmla="*/ 0 h 13797059"/>
              <a:gd name="connsiteX2" fmla="*/ 18250051 w 24384000"/>
              <a:gd name="connsiteY2" fmla="*/ 13797059 h 13797059"/>
              <a:gd name="connsiteX3" fmla="*/ 0 w 24384000"/>
              <a:gd name="connsiteY3" fmla="*/ 13716000 h 13797059"/>
              <a:gd name="connsiteX4" fmla="*/ 0 w 24384000"/>
              <a:gd name="connsiteY4" fmla="*/ 0 h 13797059"/>
              <a:gd name="connsiteX0" fmla="*/ 0 w 24384000"/>
              <a:gd name="connsiteY0" fmla="*/ 0 h 13770039"/>
              <a:gd name="connsiteX1" fmla="*/ 24384000 w 24384000"/>
              <a:gd name="connsiteY1" fmla="*/ 0 h 13770039"/>
              <a:gd name="connsiteX2" fmla="*/ 19141771 w 24384000"/>
              <a:gd name="connsiteY2" fmla="*/ 13770039 h 13770039"/>
              <a:gd name="connsiteX3" fmla="*/ 0 w 24384000"/>
              <a:gd name="connsiteY3" fmla="*/ 13716000 h 13770039"/>
              <a:gd name="connsiteX4" fmla="*/ 0 w 24384000"/>
              <a:gd name="connsiteY4" fmla="*/ 0 h 13770039"/>
              <a:gd name="connsiteX0" fmla="*/ 0 w 24384000"/>
              <a:gd name="connsiteY0" fmla="*/ 0 h 13770039"/>
              <a:gd name="connsiteX1" fmla="*/ 24384000 w 24384000"/>
              <a:gd name="connsiteY1" fmla="*/ 0 h 13770039"/>
              <a:gd name="connsiteX2" fmla="*/ 19141771 w 24384000"/>
              <a:gd name="connsiteY2" fmla="*/ 13770039 h 13770039"/>
              <a:gd name="connsiteX3" fmla="*/ 715827 w 24384000"/>
              <a:gd name="connsiteY3" fmla="*/ 13277273 h 13770039"/>
              <a:gd name="connsiteX4" fmla="*/ 0 w 24384000"/>
              <a:gd name="connsiteY4" fmla="*/ 0 h 13770039"/>
              <a:gd name="connsiteX0" fmla="*/ 23091 w 24407091"/>
              <a:gd name="connsiteY0" fmla="*/ 0 h 13770039"/>
              <a:gd name="connsiteX1" fmla="*/ 24407091 w 24407091"/>
              <a:gd name="connsiteY1" fmla="*/ 0 h 13770039"/>
              <a:gd name="connsiteX2" fmla="*/ 19164862 w 24407091"/>
              <a:gd name="connsiteY2" fmla="*/ 13770039 h 13770039"/>
              <a:gd name="connsiteX3" fmla="*/ 0 w 24407091"/>
              <a:gd name="connsiteY3" fmla="*/ 13762182 h 13770039"/>
              <a:gd name="connsiteX4" fmla="*/ 23091 w 24407091"/>
              <a:gd name="connsiteY4" fmla="*/ 0 h 13770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07091" h="13770039">
                <a:moveTo>
                  <a:pt x="23091" y="0"/>
                </a:moveTo>
                <a:lnTo>
                  <a:pt x="24407091" y="0"/>
                </a:lnTo>
                <a:lnTo>
                  <a:pt x="19164862" y="13770039"/>
                </a:lnTo>
                <a:lnTo>
                  <a:pt x="0" y="13762182"/>
                </a:lnTo>
                <a:lnTo>
                  <a:pt x="23091" y="0"/>
                </a:lnTo>
                <a:close/>
              </a:path>
            </a:pathLst>
          </a:custGeom>
          <a:gradFill flip="none" rotWithShape="1">
            <a:gsLst>
              <a:gs pos="100000">
                <a:srgbClr val="344453"/>
              </a:gs>
              <a:gs pos="0">
                <a:srgbClr val="BFC9C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ttvinklet trekant 4"/>
          <p:cNvSpPr/>
          <p:nvPr userDrawn="1"/>
        </p:nvSpPr>
        <p:spPr>
          <a:xfrm flipH="1">
            <a:off x="19185479" y="27019"/>
            <a:ext cx="5201696" cy="13716000"/>
          </a:xfrm>
          <a:prstGeom prst="rtTriangle">
            <a:avLst/>
          </a:prstGeom>
          <a:solidFill>
            <a:srgbClr val="ADBAC1">
              <a:alpha val="50000"/>
            </a:srgbClr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1754046" y="1176421"/>
            <a:ext cx="17349964" cy="2713788"/>
          </a:xfrm>
          <a:prstGeom prst="rect">
            <a:avLst/>
          </a:prstGeom>
        </p:spPr>
        <p:txBody>
          <a:bodyPr anchor="b"/>
          <a:lstStyle>
            <a:lvl1pPr>
              <a:defRPr sz="10000" b="0" i="0" spc="20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 lang="nn-NO"/>
          </a:p>
        </p:txBody>
      </p:sp>
      <p:sp>
        <p:nvSpPr>
          <p:cNvPr id="7" name="Plassholder for tekst 5"/>
          <p:cNvSpPr>
            <a:spLocks noGrp="1"/>
          </p:cNvSpPr>
          <p:nvPr>
            <p:ph type="body" sz="quarter" idx="10"/>
          </p:nvPr>
        </p:nvSpPr>
        <p:spPr>
          <a:xfrm>
            <a:off x="1753302" y="4411568"/>
            <a:ext cx="17350707" cy="7767638"/>
          </a:xfrm>
          <a:prstGeom prst="rect">
            <a:avLst/>
          </a:prstGeom>
        </p:spPr>
        <p:txBody>
          <a:bodyPr vert="horz"/>
          <a:lstStyle>
            <a:lvl1pPr>
              <a:lnSpc>
                <a:spcPts val="5000"/>
              </a:lnSpc>
              <a:defRPr sz="4000" b="0" i="0">
                <a:solidFill>
                  <a:srgbClr val="1C2936"/>
                </a:solidFill>
                <a:latin typeface="Calibri"/>
                <a:cs typeface="Calibri"/>
              </a:defRPr>
            </a:lvl1pPr>
            <a:lvl2pPr>
              <a:lnSpc>
                <a:spcPts val="5000"/>
              </a:lnSpc>
              <a:defRPr sz="4000" b="0" i="0">
                <a:solidFill>
                  <a:srgbClr val="1C2936"/>
                </a:solidFill>
                <a:latin typeface="Calibri"/>
                <a:cs typeface="Calibri"/>
              </a:defRPr>
            </a:lvl2pPr>
            <a:lvl3pPr>
              <a:lnSpc>
                <a:spcPts val="5000"/>
              </a:lnSpc>
              <a:spcBef>
                <a:spcPts val="3300"/>
              </a:spcBef>
              <a:defRPr sz="4000" b="0" i="0">
                <a:solidFill>
                  <a:srgbClr val="1C2936"/>
                </a:solidFill>
                <a:latin typeface="Calibri"/>
                <a:cs typeface="Calibri"/>
              </a:defRPr>
            </a:lvl3pPr>
            <a:lvl4pPr>
              <a:lnSpc>
                <a:spcPts val="5000"/>
              </a:lnSpc>
              <a:defRPr sz="4000" b="0" i="0">
                <a:solidFill>
                  <a:srgbClr val="1C2936"/>
                </a:solidFill>
                <a:latin typeface="Calibri"/>
                <a:cs typeface="Calibri"/>
              </a:defRPr>
            </a:lvl4pPr>
            <a:lvl5pPr>
              <a:lnSpc>
                <a:spcPts val="5000"/>
              </a:lnSpc>
              <a:defRPr sz="4000" b="0" i="0">
                <a:solidFill>
                  <a:srgbClr val="1C2936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502252171"/>
      </p:ext>
    </p:extLst>
  </p:cSld>
  <p:clrMapOvr>
    <a:masterClrMapping/>
  </p:clrMapOvr>
  <p:transition spd="med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0" y="2658074"/>
            <a:ext cx="22229763" cy="2286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0" y="6858000"/>
            <a:ext cx="24387175" cy="68580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8559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">
    <p:bg>
      <p:bgPr>
        <a:solidFill>
          <a:srgbClr val="F3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67A91689-41B9-4A0B-87F8-AD01FFCAAB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15791" y="0"/>
            <a:ext cx="14747193" cy="13716000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CD89CFBD-0746-44C4-93DE-9BD9769276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35109" y="185677"/>
            <a:ext cx="3044247" cy="106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1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m">
    <p:bg>
      <p:bgPr>
        <a:solidFill>
          <a:srgbClr val="F3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CD89CFBD-0746-44C4-93DE-9BD976927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35109" y="185677"/>
            <a:ext cx="3044247" cy="1061231"/>
          </a:xfrm>
          <a:prstGeom prst="rect">
            <a:avLst/>
          </a:prstGeom>
        </p:spPr>
      </p:pic>
      <p:sp>
        <p:nvSpPr>
          <p:cNvPr id="5" name="Plassholder for tekst 7">
            <a:extLst>
              <a:ext uri="{FF2B5EF4-FFF2-40B4-BE49-F238E27FC236}">
                <a16:creationId xmlns:a16="http://schemas.microsoft.com/office/drawing/2014/main" id="{D4D5C37A-51B9-4117-BCEE-63BF96B003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8705" y="3696771"/>
            <a:ext cx="13717950" cy="9229520"/>
          </a:xfrm>
        </p:spPr>
        <p:txBody>
          <a:bodyPr/>
          <a:lstStyle>
            <a:lvl1pPr>
              <a:defRPr sz="4800">
                <a:solidFill>
                  <a:srgbClr val="183846"/>
                </a:solidFill>
              </a:defRPr>
            </a:lvl1pPr>
            <a:lvl2pPr>
              <a:defRPr sz="4400">
                <a:solidFill>
                  <a:srgbClr val="0F242D"/>
                </a:solidFill>
              </a:defRPr>
            </a:lvl2pPr>
            <a:lvl3pPr>
              <a:defRPr sz="4000">
                <a:solidFill>
                  <a:srgbClr val="0F242D"/>
                </a:solidFill>
              </a:defRPr>
            </a:lvl3pPr>
            <a:lvl4pPr>
              <a:defRPr>
                <a:solidFill>
                  <a:srgbClr val="0F242D"/>
                </a:solidFill>
              </a:defRPr>
            </a:lvl4pPr>
            <a:lvl5pPr>
              <a:defRPr>
                <a:solidFill>
                  <a:srgbClr val="0F242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C4E7956B-8300-4B9A-A648-19319A99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05" y="1286474"/>
            <a:ext cx="22229763" cy="1332035"/>
          </a:xfrm>
        </p:spPr>
        <p:txBody>
          <a:bodyPr/>
          <a:lstStyle>
            <a:lvl1pPr>
              <a:defRPr>
                <a:solidFill>
                  <a:srgbClr val="183846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38843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m">
    <p:bg>
      <p:bgPr>
        <a:solidFill>
          <a:srgbClr val="F3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CD89CFBD-0746-44C4-93DE-9BD976927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35109" y="185677"/>
            <a:ext cx="3044247" cy="1061231"/>
          </a:xfrm>
          <a:prstGeom prst="rect">
            <a:avLst/>
          </a:prstGeom>
        </p:spPr>
      </p:pic>
      <p:sp>
        <p:nvSpPr>
          <p:cNvPr id="5" name="Plassholder for tekst 7">
            <a:extLst>
              <a:ext uri="{FF2B5EF4-FFF2-40B4-BE49-F238E27FC236}">
                <a16:creationId xmlns:a16="http://schemas.microsoft.com/office/drawing/2014/main" id="{D4D5C37A-51B9-4117-BCEE-63BF96B003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8705" y="3572080"/>
            <a:ext cx="13717950" cy="9229520"/>
          </a:xfrm>
        </p:spPr>
        <p:txBody>
          <a:bodyPr/>
          <a:lstStyle>
            <a:lvl1pPr>
              <a:defRPr sz="4800">
                <a:solidFill>
                  <a:srgbClr val="0F242D"/>
                </a:solidFill>
              </a:defRPr>
            </a:lvl1pPr>
            <a:lvl2pPr>
              <a:defRPr sz="4400">
                <a:solidFill>
                  <a:srgbClr val="0F242D"/>
                </a:solidFill>
              </a:defRPr>
            </a:lvl2pPr>
            <a:lvl3pPr>
              <a:defRPr sz="4000">
                <a:solidFill>
                  <a:srgbClr val="0F242D"/>
                </a:solidFill>
              </a:defRPr>
            </a:lvl3pPr>
            <a:lvl4pPr>
              <a:defRPr>
                <a:solidFill>
                  <a:srgbClr val="0F242D"/>
                </a:solidFill>
              </a:defRPr>
            </a:lvl4pPr>
            <a:lvl5pPr>
              <a:defRPr>
                <a:solidFill>
                  <a:srgbClr val="0F242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C4E7956B-8300-4B9A-A648-19319A99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05" y="1286474"/>
            <a:ext cx="22229763" cy="1332035"/>
          </a:xfrm>
        </p:spPr>
        <p:txBody>
          <a:bodyPr/>
          <a:lstStyle>
            <a:lvl1pPr>
              <a:defRPr>
                <a:solidFill>
                  <a:srgbClr val="0F242D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69095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m">
    <p:bg>
      <p:bgPr>
        <a:solidFill>
          <a:srgbClr val="C5F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CD89CFBD-0746-44C4-93DE-9BD976927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35109" y="185677"/>
            <a:ext cx="3044247" cy="1061231"/>
          </a:xfrm>
          <a:prstGeom prst="rect">
            <a:avLst/>
          </a:prstGeom>
        </p:spPr>
      </p:pic>
      <p:sp>
        <p:nvSpPr>
          <p:cNvPr id="5" name="Plassholder for tekst 7">
            <a:extLst>
              <a:ext uri="{FF2B5EF4-FFF2-40B4-BE49-F238E27FC236}">
                <a16:creationId xmlns:a16="http://schemas.microsoft.com/office/drawing/2014/main" id="{D4D5C37A-51B9-4117-BCEE-63BF96B003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8705" y="3572080"/>
            <a:ext cx="13717950" cy="9229520"/>
          </a:xfrm>
        </p:spPr>
        <p:txBody>
          <a:bodyPr/>
          <a:lstStyle>
            <a:lvl1pPr>
              <a:defRPr sz="4800">
                <a:solidFill>
                  <a:srgbClr val="0F242D"/>
                </a:solidFill>
              </a:defRPr>
            </a:lvl1pPr>
            <a:lvl2pPr>
              <a:defRPr sz="4400">
                <a:solidFill>
                  <a:srgbClr val="0F242D"/>
                </a:solidFill>
              </a:defRPr>
            </a:lvl2pPr>
            <a:lvl3pPr>
              <a:defRPr sz="4000">
                <a:solidFill>
                  <a:srgbClr val="0F242D"/>
                </a:solidFill>
              </a:defRPr>
            </a:lvl3pPr>
            <a:lvl4pPr>
              <a:defRPr>
                <a:solidFill>
                  <a:srgbClr val="0F242D"/>
                </a:solidFill>
              </a:defRPr>
            </a:lvl4pPr>
            <a:lvl5pPr>
              <a:defRPr>
                <a:solidFill>
                  <a:srgbClr val="0F242D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C4E7956B-8300-4B9A-A648-19319A99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05" y="1286474"/>
            <a:ext cx="22229763" cy="1332035"/>
          </a:xfrm>
        </p:spPr>
        <p:txBody>
          <a:bodyPr/>
          <a:lstStyle>
            <a:lvl1pPr>
              <a:defRPr>
                <a:solidFill>
                  <a:srgbClr val="0F242D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17456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om">
    <p:bg>
      <p:bgPr>
        <a:solidFill>
          <a:srgbClr val="C5F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FFC1512-8DD9-4C74-B378-DD568AA3193E}"/>
              </a:ext>
            </a:extLst>
          </p:cNvPr>
          <p:cNvSpPr/>
          <p:nvPr userDrawn="1"/>
        </p:nvSpPr>
        <p:spPr>
          <a:xfrm>
            <a:off x="0" y="0"/>
            <a:ext cx="13321145" cy="13716000"/>
          </a:xfrm>
          <a:prstGeom prst="rect">
            <a:avLst/>
          </a:prstGeom>
          <a:solidFill>
            <a:srgbClr val="1838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CD89CFBD-0746-44C4-93DE-9BD976927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14327" y="144113"/>
            <a:ext cx="3044247" cy="1061231"/>
          </a:xfrm>
          <a:prstGeom prst="rect">
            <a:avLst/>
          </a:prstGeom>
        </p:spPr>
      </p:pic>
      <p:sp>
        <p:nvSpPr>
          <p:cNvPr id="5" name="Plassholder for tekst 7">
            <a:extLst>
              <a:ext uri="{FF2B5EF4-FFF2-40B4-BE49-F238E27FC236}">
                <a16:creationId xmlns:a16="http://schemas.microsoft.com/office/drawing/2014/main" id="{D4D5C37A-51B9-4117-BCEE-63BF96B003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8705" y="3572080"/>
            <a:ext cx="13717950" cy="9229520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400">
                <a:solidFill>
                  <a:schemeClr val="bg1"/>
                </a:solidFill>
              </a:defRPr>
            </a:lvl2pPr>
            <a:lvl3pPr>
              <a:defRPr sz="40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C4E7956B-8300-4B9A-A648-19319A99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05" y="1286474"/>
            <a:ext cx="22229763" cy="13320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47844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7">
            <a:extLst>
              <a:ext uri="{FF2B5EF4-FFF2-40B4-BE49-F238E27FC236}">
                <a16:creationId xmlns:a16="http://schemas.microsoft.com/office/drawing/2014/main" id="{86EA8FFC-BC23-402E-B822-69A5F2ABB2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8705" y="4050062"/>
            <a:ext cx="13717950" cy="9229520"/>
          </a:xfrm>
        </p:spPr>
        <p:txBody>
          <a:bodyPr/>
          <a:lstStyle>
            <a:lvl1pPr>
              <a:defRPr sz="4800"/>
            </a:lvl1pPr>
            <a:lvl2pPr>
              <a:defRPr sz="4400"/>
            </a:lvl2pPr>
            <a:lvl3pPr>
              <a:defRPr sz="400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7B733C06-D27F-411C-A485-A10EFCBFA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05" y="1286474"/>
            <a:ext cx="22229763" cy="133203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5018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99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38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79500" y="1220680"/>
            <a:ext cx="22229763" cy="13770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78706" y="3345873"/>
            <a:ext cx="22229763" cy="940503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EEC4ACF-2C0E-4AB4-A598-6CC5ED643751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1089107" y="151017"/>
            <a:ext cx="3069468" cy="106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3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7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67" r:id="rId8"/>
    <p:sldLayoutId id="2147483681" r:id="rId9"/>
    <p:sldLayoutId id="2147483665" r:id="rId10"/>
    <p:sldLayoutId id="2147483663" r:id="rId11"/>
    <p:sldLayoutId id="2147483660" r:id="rId12"/>
    <p:sldLayoutId id="2147483664" r:id="rId13"/>
    <p:sldLayoutId id="2147483666" r:id="rId14"/>
    <p:sldLayoutId id="2147483673" r:id="rId15"/>
    <p:sldLayoutId id="2147483669" r:id="rId16"/>
    <p:sldLayoutId id="2147483676" r:id="rId17"/>
    <p:sldLayoutId id="2147483672" r:id="rId18"/>
    <p:sldLayoutId id="2147483675" r:id="rId19"/>
    <p:sldLayoutId id="2147483674" r:id="rId20"/>
    <p:sldLayoutId id="2147483680" r:id="rId21"/>
    <p:sldLayoutId id="2147483689" r:id="rId22"/>
  </p:sldLayoutIdLst>
  <p:txStyles>
    <p:titleStyle>
      <a:lvl1pPr algn="l" defTabSz="457200" rtl="0" eaLnBrk="1" latinLnBrk="0" hangingPunct="1">
        <a:spcBef>
          <a:spcPct val="0"/>
        </a:spcBef>
        <a:buNone/>
        <a:defRPr sz="6000" kern="1200" spc="27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0" indent="0" algn="l" defTabSz="457200" rtl="0" eaLnBrk="1" latinLnBrk="0" hangingPunct="1">
        <a:lnSpc>
          <a:spcPct val="120000"/>
        </a:lnSpc>
        <a:spcBef>
          <a:spcPct val="20000"/>
        </a:spcBef>
        <a:buFont typeface="Arial"/>
        <a:buNone/>
        <a:defRPr sz="4400" u="none" kern="1200" spc="18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742950" indent="-285750" algn="l" defTabSz="457200" rtl="0" eaLnBrk="1" latinLnBrk="0" hangingPunct="1">
        <a:lnSpc>
          <a:spcPct val="120000"/>
        </a:lnSpc>
        <a:spcBef>
          <a:spcPct val="20000"/>
        </a:spcBef>
        <a:buFont typeface="Arial"/>
        <a:buChar char="–"/>
        <a:defRPr sz="4000" kern="1200" spc="18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20000"/>
        </a:lnSpc>
        <a:spcBef>
          <a:spcPct val="20000"/>
        </a:spcBef>
        <a:buFont typeface="Arial"/>
        <a:buChar char="•"/>
        <a:defRPr sz="4000" kern="1200" spc="18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20000"/>
        </a:lnSpc>
        <a:spcBef>
          <a:spcPct val="20000"/>
        </a:spcBef>
        <a:buFont typeface="Arial"/>
        <a:buChar char="–"/>
        <a:defRPr sz="3600" kern="1200" spc="18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20000"/>
        </a:lnSpc>
        <a:spcBef>
          <a:spcPct val="20000"/>
        </a:spcBef>
        <a:buFont typeface="Arial"/>
        <a:buChar char="»"/>
        <a:defRPr sz="3200" kern="1200" spc="18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7FE8AAA-AB52-B740-BF62-F3E59B23DBF2}"/>
              </a:ext>
            </a:extLst>
          </p:cNvPr>
          <p:cNvSpPr/>
          <p:nvPr/>
        </p:nvSpPr>
        <p:spPr>
          <a:xfrm>
            <a:off x="1079500" y="1226608"/>
            <a:ext cx="22229763" cy="2286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nb-NO" sz="6000" b="1" kern="1200" spc="27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IVIT Brukerveiledning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32A1C41-B852-ED44-97F0-EF36AB76EA0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078" y="4699000"/>
            <a:ext cx="7909279" cy="7962900"/>
          </a:xfrm>
          <a:prstGeom prst="rect">
            <a:avLst/>
          </a:prstGeom>
          <a:noFill/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6EE9ADDB-02DB-4747-B72D-7BDE838BC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65050" y="6662922"/>
            <a:ext cx="10844213" cy="40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0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AA0293-A5DA-8143-AD1B-109F427BB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Velg</a:t>
            </a:r>
            <a:r>
              <a:rPr lang="en-GB" dirty="0"/>
              <a:t> </a:t>
            </a:r>
            <a:r>
              <a:rPr lang="en-GB" dirty="0" err="1"/>
              <a:t>kunde</a:t>
            </a:r>
            <a:r>
              <a:rPr lang="en-GB" dirty="0"/>
              <a:t>/</a:t>
            </a:r>
            <a:r>
              <a:rPr lang="en-GB" dirty="0" err="1"/>
              <a:t>kontaktperson</a:t>
            </a:r>
            <a:r>
              <a:rPr lang="en-GB" dirty="0"/>
              <a:t> for </a:t>
            </a:r>
            <a:r>
              <a:rPr lang="en-GB" dirty="0" err="1"/>
              <a:t>oppdraget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Ambita</a:t>
            </a:r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5888829-E716-364C-995E-3F3101C24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46" y="2675753"/>
            <a:ext cx="11088897" cy="441702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7F3C4E9-0ED3-8A49-ADC0-DE4B0170F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329" y="5205541"/>
            <a:ext cx="18097500" cy="83693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53D18760-40EC-DF40-B1D0-7993A462F206}"/>
              </a:ext>
            </a:extLst>
          </p:cNvPr>
          <p:cNvSpPr/>
          <p:nvPr/>
        </p:nvSpPr>
        <p:spPr>
          <a:xfrm>
            <a:off x="7438768" y="4151870"/>
            <a:ext cx="914400" cy="518984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541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9FBF89-2FF2-1A4A-A2C8-3EB21012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Alternativ</a:t>
            </a:r>
            <a:r>
              <a:rPr lang="en-GB" dirty="0"/>
              <a:t> 2; </a:t>
            </a:r>
            <a:r>
              <a:rPr lang="en-GB" dirty="0" err="1"/>
              <a:t>Søk</a:t>
            </a:r>
            <a:r>
              <a:rPr lang="en-GB" dirty="0"/>
              <a:t> </a:t>
            </a:r>
            <a:r>
              <a:rPr lang="en-GB" dirty="0" err="1"/>
              <a:t>etter</a:t>
            </a:r>
            <a:r>
              <a:rPr lang="en-GB" dirty="0"/>
              <a:t> </a:t>
            </a:r>
            <a:r>
              <a:rPr lang="en-GB" dirty="0" err="1"/>
              <a:t>kunde</a:t>
            </a:r>
            <a:endParaRPr lang="en-GB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C261F102-1179-574D-A94D-9570C592C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100" y="2510514"/>
            <a:ext cx="17326636" cy="8012809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561D70E-5199-2E4C-A7EA-2296C2943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254" y="7344719"/>
            <a:ext cx="15728932" cy="5086178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ECCE50B-F4B7-254A-A83C-A40FBF4A9FC3}"/>
              </a:ext>
            </a:extLst>
          </p:cNvPr>
          <p:cNvSpPr/>
          <p:nvPr/>
        </p:nvSpPr>
        <p:spPr>
          <a:xfrm>
            <a:off x="16681620" y="4843849"/>
            <a:ext cx="444843" cy="395416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174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F9A166-0EA2-D243-9896-86A55ABE8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Alternativ</a:t>
            </a:r>
            <a:r>
              <a:rPr lang="en-GB" dirty="0"/>
              <a:t> 3; </a:t>
            </a:r>
            <a:r>
              <a:rPr lang="en-GB" dirty="0" err="1"/>
              <a:t>Opprett</a:t>
            </a:r>
            <a:r>
              <a:rPr lang="en-GB" dirty="0"/>
              <a:t> </a:t>
            </a:r>
            <a:r>
              <a:rPr lang="en-GB" dirty="0" err="1"/>
              <a:t>kunde</a:t>
            </a:r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80CD787-741E-D94E-96DB-E60AB2A73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21" y="2547615"/>
            <a:ext cx="17144957" cy="792879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1F80605-2E53-7547-A77E-D521C403B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000" y="7203989"/>
            <a:ext cx="14681286" cy="6178716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85B3E67-E9BF-3A4C-9B7A-AB4390CB4B05}"/>
              </a:ext>
            </a:extLst>
          </p:cNvPr>
          <p:cNvSpPr/>
          <p:nvPr/>
        </p:nvSpPr>
        <p:spPr>
          <a:xfrm>
            <a:off x="16236786" y="4893275"/>
            <a:ext cx="420130" cy="345989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192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5F1E3F-90C3-C54D-BDD9-1CDDA869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442"/>
            <a:ext cx="22229763" cy="2286000"/>
          </a:xfrm>
        </p:spPr>
        <p:txBody>
          <a:bodyPr/>
          <a:lstStyle/>
          <a:p>
            <a:r>
              <a:rPr lang="en-GB" dirty="0" err="1"/>
              <a:t>Oppdragsinformasjon</a:t>
            </a:r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DE6EB12-8A73-4D44-9632-9F4392063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85" y="2679700"/>
            <a:ext cx="22229763" cy="1024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96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53E0FE-1BC9-4840-B75B-79824374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Registrer</a:t>
            </a:r>
            <a:r>
              <a:rPr lang="en-GB" dirty="0"/>
              <a:t> </a:t>
            </a:r>
            <a:r>
              <a:rPr lang="en-GB" dirty="0" err="1"/>
              <a:t>ansvarlig</a:t>
            </a:r>
            <a:r>
              <a:rPr lang="en-GB" dirty="0"/>
              <a:t> </a:t>
            </a:r>
            <a:r>
              <a:rPr lang="en-GB" dirty="0" err="1"/>
              <a:t>takstmann</a:t>
            </a:r>
            <a:r>
              <a:rPr lang="en-GB" dirty="0"/>
              <a:t>, </a:t>
            </a:r>
            <a:r>
              <a:rPr lang="en-GB" dirty="0" err="1"/>
              <a:t>medansvarlig</a:t>
            </a:r>
            <a:r>
              <a:rPr lang="en-GB" dirty="0"/>
              <a:t> </a:t>
            </a:r>
            <a:r>
              <a:rPr lang="en-GB" dirty="0" err="1"/>
              <a:t>evt</a:t>
            </a:r>
            <a:r>
              <a:rPr lang="en-GB" dirty="0"/>
              <a:t> </a:t>
            </a:r>
            <a:r>
              <a:rPr lang="en-GB" dirty="0" err="1"/>
              <a:t>ekstern</a:t>
            </a:r>
            <a:r>
              <a:rPr lang="en-GB" dirty="0"/>
              <a:t> </a:t>
            </a:r>
            <a:r>
              <a:rPr lang="en-GB" dirty="0" err="1"/>
              <a:t>samarbeidspartner</a:t>
            </a:r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A314EC6-7F40-D442-A17C-8CAE40C97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42" y="2832276"/>
            <a:ext cx="21717644" cy="1016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7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8EF396-BF46-8443-BC9D-91D39C74E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Rekvirert</a:t>
            </a:r>
            <a:r>
              <a:rPr lang="en-GB" dirty="0"/>
              <a:t> </a:t>
            </a:r>
            <a:r>
              <a:rPr lang="en-GB" dirty="0" err="1"/>
              <a:t>av</a:t>
            </a:r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4622252-8671-8649-BDD1-3FC83BDC5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596" y="2955838"/>
            <a:ext cx="21415583" cy="100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87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C46C5E-0DFA-2145-A8F5-FE6B1E4F5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Oppdragsoversikt</a:t>
            </a:r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D0A8B08-2620-494C-904C-1F8A0ABB1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702" y="2817341"/>
            <a:ext cx="21531584" cy="102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64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46D043-CAE7-5E44-911D-13EF1F78E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658074"/>
            <a:ext cx="22229763" cy="2286000"/>
          </a:xfrm>
        </p:spPr>
        <p:txBody>
          <a:bodyPr anchor="b">
            <a:normAutofit/>
          </a:bodyPr>
          <a:lstStyle/>
          <a:p>
            <a:pPr algn="ctr"/>
            <a:r>
              <a:rPr lang="nb-NO" sz="8800" dirty="0"/>
              <a:t>Kopier eksisterende oppdrag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701F97AD-CADA-0643-84B3-477CA74FA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3578" y="5735039"/>
            <a:ext cx="12979229" cy="607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50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1027D3-6DAF-914A-83EB-7665CD7E8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Kopier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eksisterende</a:t>
            </a:r>
            <a:r>
              <a:rPr lang="en-GB" dirty="0"/>
              <a:t> </a:t>
            </a:r>
            <a:r>
              <a:rPr lang="en-GB" dirty="0" err="1"/>
              <a:t>oppdrag</a:t>
            </a:r>
            <a:endParaRPr lang="en-GB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8743B7C-4A96-BD4D-B553-8BED9A1042E1}"/>
              </a:ext>
            </a:extLst>
          </p:cNvPr>
          <p:cNvSpPr txBox="1"/>
          <p:nvPr/>
        </p:nvSpPr>
        <p:spPr>
          <a:xfrm>
            <a:off x="469557" y="3349368"/>
            <a:ext cx="49179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chemeClr val="bg1"/>
                </a:solidFill>
              </a:rPr>
              <a:t>Velg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ønsket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oppdrag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å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kopiere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fra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 err="1">
                <a:solidFill>
                  <a:schemeClr val="bg1"/>
                </a:solidFill>
              </a:rPr>
              <a:t>Kopier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oppdrag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C002E9A-6B28-B242-8D9F-B8FA5668B028}"/>
              </a:ext>
            </a:extLst>
          </p:cNvPr>
          <p:cNvSpPr/>
          <p:nvPr/>
        </p:nvSpPr>
        <p:spPr>
          <a:xfrm>
            <a:off x="19276541" y="9069859"/>
            <a:ext cx="568410" cy="543697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7D670FF-F5F5-7C49-A9E3-1394F13A8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546" y="3349367"/>
            <a:ext cx="18763660" cy="8191843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8DA82BF3-F1FF-664A-8E0E-6F40444B7BE0}"/>
              </a:ext>
            </a:extLst>
          </p:cNvPr>
          <p:cNvSpPr/>
          <p:nvPr/>
        </p:nvSpPr>
        <p:spPr>
          <a:xfrm>
            <a:off x="20092086" y="6967281"/>
            <a:ext cx="1952368" cy="844807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647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AC4CCB-D80E-0A4D-8861-CA1DD6411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Velg</a:t>
            </a:r>
            <a:r>
              <a:rPr lang="en-GB" dirty="0"/>
              <a:t> data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kopieres</a:t>
            </a:r>
            <a:endParaRPr lang="en-GB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F4E1FFE-6C7D-2B45-96F4-F77B65B08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730" y="8846782"/>
            <a:ext cx="7817571" cy="362670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08BD37E-086B-5A42-89BF-6851D3BC6AEE}"/>
              </a:ext>
            </a:extLst>
          </p:cNvPr>
          <p:cNvSpPr txBox="1"/>
          <p:nvPr/>
        </p:nvSpPr>
        <p:spPr>
          <a:xfrm>
            <a:off x="14796655" y="3073742"/>
            <a:ext cx="81571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TIPS:</a:t>
            </a:r>
          </a:p>
          <a:p>
            <a:r>
              <a:rPr lang="en-GB" dirty="0" err="1">
                <a:solidFill>
                  <a:schemeClr val="bg1"/>
                </a:solidFill>
              </a:rPr>
              <a:t>Kopier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kun</a:t>
            </a:r>
            <a:r>
              <a:rPr lang="en-GB" dirty="0">
                <a:solidFill>
                  <a:schemeClr val="bg1"/>
                </a:solidFill>
              </a:rPr>
              <a:t> de </a:t>
            </a:r>
            <a:r>
              <a:rPr lang="en-GB" dirty="0" err="1">
                <a:solidFill>
                  <a:schemeClr val="bg1"/>
                </a:solidFill>
              </a:rPr>
              <a:t>elementer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som</a:t>
            </a:r>
            <a:r>
              <a:rPr lang="en-GB" dirty="0">
                <a:solidFill>
                  <a:schemeClr val="bg1"/>
                </a:solidFill>
              </a:rPr>
              <a:t> du </a:t>
            </a:r>
            <a:r>
              <a:rPr lang="en-GB" dirty="0" err="1">
                <a:solidFill>
                  <a:schemeClr val="bg1"/>
                </a:solidFill>
              </a:rPr>
              <a:t>ønkser</a:t>
            </a:r>
            <a:r>
              <a:rPr lang="en-GB" dirty="0">
                <a:solidFill>
                  <a:schemeClr val="bg1"/>
                </a:solidFill>
              </a:rPr>
              <a:t> – det er </a:t>
            </a:r>
            <a:r>
              <a:rPr lang="en-GB" dirty="0" err="1">
                <a:solidFill>
                  <a:schemeClr val="bg1"/>
                </a:solidFill>
              </a:rPr>
              <a:t>lettere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enn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å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fjerne</a:t>
            </a:r>
            <a:r>
              <a:rPr lang="en-GB" dirty="0">
                <a:solidFill>
                  <a:schemeClr val="bg1"/>
                </a:solidFill>
              </a:rPr>
              <a:t> det i </a:t>
            </a:r>
            <a:r>
              <a:rPr lang="en-GB" dirty="0" err="1">
                <a:solidFill>
                  <a:schemeClr val="bg1"/>
                </a:solidFill>
              </a:rPr>
              <a:t>etterkant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DE6804F-4176-4A4D-9F62-66634834C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83" y="3015321"/>
            <a:ext cx="10760204" cy="945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03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4715AD-C296-BB4C-B6F5-30BC0F42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 anchor="b">
            <a:normAutofit/>
          </a:bodyPr>
          <a:lstStyle/>
          <a:p>
            <a:r>
              <a:rPr lang="nb-NO"/>
              <a:t>Innhold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84A423-CAD6-704B-80F3-22BC0F5BAC3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79500" y="5416550"/>
            <a:ext cx="10844213" cy="7250950"/>
          </a:xfrm>
        </p:spPr>
        <p:txBody>
          <a:bodyPr wrap="square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dirty="0"/>
              <a:t>Opprette nytt oppdrag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dirty="0"/>
              <a:t>Kopier eksisterende oppdrag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dirty="0"/>
              <a:t>Oppdrag i IVIT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dirty="0"/>
              <a:t>Fraser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dirty="0"/>
              <a:t>Fakturering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5BD5F94-7EA4-5F4E-A61A-FC72EF2D4F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326488" y="5416550"/>
            <a:ext cx="9121336" cy="7250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0906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0CE83F-8817-5945-9917-FEEBF3A8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Rediger</a:t>
            </a:r>
            <a:r>
              <a:rPr lang="en-GB" dirty="0"/>
              <a:t> </a:t>
            </a:r>
            <a:r>
              <a:rPr lang="en-GB" dirty="0" err="1"/>
              <a:t>oppdraget</a:t>
            </a:r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E9B32A7-B7E5-2042-BB38-3D94C732E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878" y="3047999"/>
            <a:ext cx="18544380" cy="867294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FA4871C-27F0-DA40-BE1A-3C0D0EFE55E1}"/>
              </a:ext>
            </a:extLst>
          </p:cNvPr>
          <p:cNvSpPr txBox="1"/>
          <p:nvPr/>
        </p:nvSpPr>
        <p:spPr>
          <a:xfrm>
            <a:off x="415636" y="3186545"/>
            <a:ext cx="40455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TIPS:</a:t>
            </a:r>
          </a:p>
          <a:p>
            <a:r>
              <a:rPr lang="en-GB" dirty="0" err="1">
                <a:solidFill>
                  <a:schemeClr val="bg1"/>
                </a:solidFill>
              </a:rPr>
              <a:t>Klikk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på</a:t>
            </a:r>
            <a:r>
              <a:rPr lang="en-GB" dirty="0">
                <a:solidFill>
                  <a:schemeClr val="bg1"/>
                </a:solidFill>
              </a:rPr>
              <a:t> et </a:t>
            </a:r>
            <a:r>
              <a:rPr lang="en-GB" dirty="0" err="1">
                <a:solidFill>
                  <a:schemeClr val="bg1"/>
                </a:solidFill>
              </a:rPr>
              <a:t>annet</a:t>
            </a:r>
            <a:r>
              <a:rPr lang="en-GB" dirty="0">
                <a:solidFill>
                  <a:schemeClr val="bg1"/>
                </a:solidFill>
              </a:rPr>
              <a:t> felt </a:t>
            </a:r>
            <a:r>
              <a:rPr lang="en-GB" dirty="0" err="1">
                <a:solidFill>
                  <a:schemeClr val="bg1"/>
                </a:solidFill>
              </a:rPr>
              <a:t>før</a:t>
            </a:r>
            <a:r>
              <a:rPr lang="en-GB" dirty="0">
                <a:solidFill>
                  <a:schemeClr val="bg1"/>
                </a:solidFill>
              </a:rPr>
              <a:t> du </a:t>
            </a:r>
            <a:r>
              <a:rPr lang="en-GB" dirty="0" err="1">
                <a:solidFill>
                  <a:schemeClr val="bg1"/>
                </a:solidFill>
              </a:rPr>
              <a:t>går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videre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til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ny</a:t>
            </a:r>
            <a:r>
              <a:rPr lang="en-GB" dirty="0">
                <a:solidFill>
                  <a:schemeClr val="bg1"/>
                </a:solidFill>
              </a:rPr>
              <a:t> fane for </a:t>
            </a:r>
            <a:r>
              <a:rPr lang="en-GB" dirty="0" err="1">
                <a:solidFill>
                  <a:schemeClr val="bg1"/>
                </a:solidFill>
              </a:rPr>
              <a:t>å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være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sikker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på</a:t>
            </a:r>
            <a:r>
              <a:rPr lang="en-GB" dirty="0">
                <a:solidFill>
                  <a:schemeClr val="bg1"/>
                </a:solidFill>
              </a:rPr>
              <a:t> at </a:t>
            </a:r>
            <a:r>
              <a:rPr lang="en-GB" dirty="0" err="1">
                <a:solidFill>
                  <a:schemeClr val="bg1"/>
                </a:solidFill>
              </a:rPr>
              <a:t>endring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lagres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57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46D043-CAE7-5E44-911D-13EF1F78E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658074"/>
            <a:ext cx="22229763" cy="2286000"/>
          </a:xfrm>
        </p:spPr>
        <p:txBody>
          <a:bodyPr anchor="b">
            <a:normAutofit/>
          </a:bodyPr>
          <a:lstStyle/>
          <a:p>
            <a:pPr algn="ctr"/>
            <a:r>
              <a:rPr lang="nb-NO" sz="8800"/>
              <a:t>Oppdrag i IVIT</a:t>
            </a:r>
          </a:p>
        </p:txBody>
      </p:sp>
      <p:pic>
        <p:nvPicPr>
          <p:cNvPr id="10" name="Plassholder for innhold 5">
            <a:extLst>
              <a:ext uri="{FF2B5EF4-FFF2-40B4-BE49-F238E27FC236}">
                <a16:creationId xmlns:a16="http://schemas.microsoft.com/office/drawing/2014/main" id="{745D2836-7D4C-4F42-97A9-CFC881872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8150" y="6858000"/>
            <a:ext cx="18430875" cy="6858000"/>
          </a:xfrm>
        </p:spPr>
      </p:pic>
    </p:spTree>
    <p:extLst>
      <p:ext uri="{BB962C8B-B14F-4D97-AF65-F5344CB8AC3E}">
        <p14:creationId xmlns:p14="http://schemas.microsoft.com/office/powerpoint/2010/main" val="1841027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976AF6-556D-F845-8082-FE553DB04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Avtal</a:t>
            </a:r>
            <a:r>
              <a:rPr lang="en-GB" dirty="0"/>
              <a:t> </a:t>
            </a:r>
            <a:r>
              <a:rPr lang="en-GB" dirty="0" err="1"/>
              <a:t>befaring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0358857-20D4-B647-8771-017EA8FF3C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7381" y="3813810"/>
            <a:ext cx="5329647" cy="7250950"/>
          </a:xfrm>
        </p:spPr>
        <p:txBody>
          <a:bodyPr/>
          <a:lstStyle/>
          <a:p>
            <a:r>
              <a:rPr lang="en-GB" dirty="0" err="1"/>
              <a:t>Avtal</a:t>
            </a:r>
            <a:r>
              <a:rPr lang="en-GB" dirty="0"/>
              <a:t> </a:t>
            </a:r>
            <a:r>
              <a:rPr lang="en-GB" dirty="0" err="1"/>
              <a:t>befaring</a:t>
            </a:r>
            <a:r>
              <a:rPr lang="en-GB" dirty="0"/>
              <a:t> med </a:t>
            </a:r>
            <a:r>
              <a:rPr lang="en-GB" dirty="0" err="1"/>
              <a:t>boligselger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Datofelt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takstmann</a:t>
            </a:r>
            <a:r>
              <a:rPr lang="en-GB" dirty="0"/>
              <a:t> </a:t>
            </a:r>
            <a:r>
              <a:rPr lang="en-GB" dirty="0" err="1"/>
              <a:t>kommer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befaringsdato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forsiden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rapporten</a:t>
            </a:r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43744BF-04C1-5D42-B38D-D17E79A34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28" y="4146319"/>
            <a:ext cx="18211800" cy="72136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72E9525-54EB-4B45-8A24-A6FC32D3FCC9}"/>
              </a:ext>
            </a:extLst>
          </p:cNvPr>
          <p:cNvSpPr/>
          <p:nvPr/>
        </p:nvSpPr>
        <p:spPr>
          <a:xfrm>
            <a:off x="21951757" y="5747765"/>
            <a:ext cx="556012" cy="494271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697022B-4D2D-1246-885D-6864D66079D5}"/>
              </a:ext>
            </a:extLst>
          </p:cNvPr>
          <p:cNvSpPr/>
          <p:nvPr/>
        </p:nvSpPr>
        <p:spPr>
          <a:xfrm>
            <a:off x="9144000" y="6858000"/>
            <a:ext cx="1413164" cy="581285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972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3B961D-379C-E64C-AC4F-3E994506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Opprett</a:t>
            </a:r>
            <a:r>
              <a:rPr lang="en-GB" dirty="0"/>
              <a:t> </a:t>
            </a:r>
            <a:r>
              <a:rPr lang="en-GB" dirty="0" err="1"/>
              <a:t>fakturagrunnlag</a:t>
            </a:r>
            <a:r>
              <a:rPr lang="en-GB" dirty="0"/>
              <a:t> for </a:t>
            </a:r>
            <a:r>
              <a:rPr lang="en-GB" dirty="0" err="1"/>
              <a:t>ordrebekreftelse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D5A542-CEF1-7B48-BFC9-54324C0D08D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5138863"/>
            <a:ext cx="4893277" cy="7250950"/>
          </a:xfrm>
        </p:spPr>
        <p:txBody>
          <a:bodyPr/>
          <a:lstStyle/>
          <a:p>
            <a:r>
              <a:rPr lang="en-GB" dirty="0"/>
              <a:t>Legg </a:t>
            </a:r>
            <a:r>
              <a:rPr lang="en-GB" dirty="0" err="1"/>
              <a:t>til</a:t>
            </a:r>
            <a:r>
              <a:rPr lang="en-GB" dirty="0"/>
              <a:t> </a:t>
            </a:r>
          </a:p>
          <a:p>
            <a:r>
              <a:rPr lang="en-GB" dirty="0" err="1"/>
              <a:t>Varelinjer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Mva</a:t>
            </a:r>
            <a:r>
              <a:rPr lang="en-GB" dirty="0"/>
              <a:t> </a:t>
            </a:r>
            <a:r>
              <a:rPr lang="en-GB" dirty="0" err="1"/>
              <a:t>legges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automatisk</a:t>
            </a:r>
            <a:endParaRPr lang="en-GB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29DFD0D-D424-5C45-A8A9-C09E74DD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63" y="5138863"/>
            <a:ext cx="18237200" cy="715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87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91A2B5-4953-2A48-B342-D4E3EDCF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Ordrebekreftelse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AF319E-3AA8-C847-B361-BD258A1435E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8095" y="4421877"/>
            <a:ext cx="5331130" cy="7250950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Bruk</a:t>
            </a:r>
            <a:r>
              <a:rPr lang="en-GB" dirty="0"/>
              <a:t> </a:t>
            </a:r>
            <a:r>
              <a:rPr lang="en-GB" dirty="0" err="1"/>
              <a:t>fakturagrunnlag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Velg</a:t>
            </a:r>
            <a:r>
              <a:rPr lang="en-GB" dirty="0"/>
              <a:t> </a:t>
            </a:r>
            <a:r>
              <a:rPr lang="en-GB" dirty="0" err="1"/>
              <a:t>betalingstype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frist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1009F80-4B7A-F445-BADF-706CB081E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25" y="4273144"/>
            <a:ext cx="18288000" cy="74168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5A507689-C1F9-E647-A4C5-396CD9E01030}"/>
              </a:ext>
            </a:extLst>
          </p:cNvPr>
          <p:cNvSpPr/>
          <p:nvPr/>
        </p:nvSpPr>
        <p:spPr>
          <a:xfrm>
            <a:off x="8971005" y="7636476"/>
            <a:ext cx="2545492" cy="617838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807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78B60D-AAC8-D84A-A1FC-104089C3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/>
              <a:t>Send </a:t>
            </a:r>
            <a:r>
              <a:rPr lang="en-GB" dirty="0" err="1"/>
              <a:t>ordrebekreftelse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CE7F24A-B815-C140-843F-679BB675BD2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70668" y="4702175"/>
            <a:ext cx="10844213" cy="7250950"/>
          </a:xfrm>
        </p:spPr>
        <p:txBody>
          <a:bodyPr/>
          <a:lstStyle/>
          <a:p>
            <a:r>
              <a:rPr lang="en-GB" dirty="0" err="1"/>
              <a:t>Velg</a:t>
            </a:r>
            <a:r>
              <a:rPr lang="en-GB" dirty="0"/>
              <a:t> send </a:t>
            </a:r>
            <a:r>
              <a:rPr lang="en-GB" dirty="0" err="1"/>
              <a:t>ordrebekreftelse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enten</a:t>
            </a:r>
            <a:r>
              <a:rPr lang="en-GB" dirty="0"/>
              <a:t> inn </a:t>
            </a:r>
            <a:r>
              <a:rPr lang="en-GB" dirty="0" err="1"/>
              <a:t>egen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velg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egendefinert</a:t>
            </a:r>
            <a:r>
              <a:rPr lang="en-GB" dirty="0"/>
              <a:t> mal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C4C1D86-3A87-CB46-AE1F-B4A9F42A6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706" y="1374333"/>
            <a:ext cx="13598745" cy="385489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0881997-5BAE-7348-9CF4-2EE9EE7D4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3707" y="5454650"/>
            <a:ext cx="13512800" cy="726440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F29945B4-6513-4043-B9E5-AF6E29815F93}"/>
              </a:ext>
            </a:extLst>
          </p:cNvPr>
          <p:cNvSpPr/>
          <p:nvPr/>
        </p:nvSpPr>
        <p:spPr>
          <a:xfrm>
            <a:off x="15588819" y="3586191"/>
            <a:ext cx="942975" cy="654492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34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5FC82F-BFB4-4D49-BD42-569926F7A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/>
              <a:t>Start </a:t>
            </a:r>
            <a:r>
              <a:rPr lang="en-GB" dirty="0" err="1"/>
              <a:t>ny</a:t>
            </a:r>
            <a:r>
              <a:rPr lang="en-GB" dirty="0"/>
              <a:t> rapport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E70CF4A-1867-6D4C-B066-047B26378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81" y="2869847"/>
            <a:ext cx="20294600" cy="970304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BCC2DD6-885F-0C4C-AA6C-80EA1AB1048B}"/>
              </a:ext>
            </a:extLst>
          </p:cNvPr>
          <p:cNvSpPr/>
          <p:nvPr/>
        </p:nvSpPr>
        <p:spPr>
          <a:xfrm>
            <a:off x="963827" y="6203092"/>
            <a:ext cx="3286897" cy="840259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429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A45955-A357-4D42-A538-6DF2E8DDA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Velg</a:t>
            </a:r>
            <a:r>
              <a:rPr lang="en-GB" dirty="0"/>
              <a:t> </a:t>
            </a:r>
            <a:r>
              <a:rPr lang="en-GB" dirty="0" err="1"/>
              <a:t>ønsket</a:t>
            </a:r>
            <a:r>
              <a:rPr lang="en-GB" dirty="0"/>
              <a:t> rapport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18C318C-63E0-2B4B-A76F-29B7D371F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94" y="3155597"/>
            <a:ext cx="12756506" cy="981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8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46D043-CAE7-5E44-911D-13EF1F78E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226608"/>
            <a:ext cx="22229763" cy="2286000"/>
          </a:xfrm>
        </p:spPr>
        <p:txBody>
          <a:bodyPr anchor="b">
            <a:normAutofit/>
          </a:bodyPr>
          <a:lstStyle/>
          <a:p>
            <a:r>
              <a:rPr lang="nb-NO" dirty="0"/>
              <a:t>Fraser</a:t>
            </a:r>
          </a:p>
        </p:txBody>
      </p:sp>
      <p:pic>
        <p:nvPicPr>
          <p:cNvPr id="10" name="Plassholder for innhold 5">
            <a:extLst>
              <a:ext uri="{FF2B5EF4-FFF2-40B4-BE49-F238E27FC236}">
                <a16:creationId xmlns:a16="http://schemas.microsoft.com/office/drawing/2014/main" id="{745D2836-7D4C-4F42-97A9-CFC88187203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65050" y="6662922"/>
            <a:ext cx="10844213" cy="4035056"/>
          </a:xfrm>
        </p:spPr>
      </p:pic>
      <p:pic>
        <p:nvPicPr>
          <p:cNvPr id="6" name="Graphic 5" descr="Chat bubble with solid fill">
            <a:extLst>
              <a:ext uri="{FF2B5EF4-FFF2-40B4-BE49-F238E27FC236}">
                <a16:creationId xmlns:a16="http://schemas.microsoft.com/office/drawing/2014/main" id="{507DDC7E-0772-7D4C-836B-4054D834F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58249" y="4653264"/>
            <a:ext cx="7260740" cy="726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38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70F9D-E9CC-324E-8783-2983B24F0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Det er mulig for brukeren å velge fraser som skal legges til rapporten via T-symbolet, men også lage sine egne fraser.</a:t>
            </a:r>
          </a:p>
        </p:txBody>
      </p:sp>
      <p:pic>
        <p:nvPicPr>
          <p:cNvPr id="17" name="Content Placeholder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8020C56-6401-1644-94CB-D5B4FB50148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l="68798"/>
          <a:stretch/>
        </p:blipFill>
        <p:spPr>
          <a:xfrm>
            <a:off x="3541791" y="5940688"/>
            <a:ext cx="4985269" cy="6545841"/>
          </a:xfrm>
        </p:spPr>
      </p:pic>
      <p:pic>
        <p:nvPicPr>
          <p:cNvPr id="19" name="Picture 1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DA4A5E2-0603-D34B-AF36-B5AF5A7DC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0177" y="5940690"/>
            <a:ext cx="4745206" cy="65458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585414-A5D7-0C47-8696-53C429F742D9}"/>
              </a:ext>
            </a:extLst>
          </p:cNvPr>
          <p:cNvSpPr txBox="1"/>
          <p:nvPr/>
        </p:nvSpPr>
        <p:spPr>
          <a:xfrm>
            <a:off x="2693908" y="4862422"/>
            <a:ext cx="3623094" cy="828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Velge frase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8EDA3B-A888-8043-9A2A-745572ED3D77}"/>
              </a:ext>
            </a:extLst>
          </p:cNvPr>
          <p:cNvSpPr txBox="1"/>
          <p:nvPr/>
        </p:nvSpPr>
        <p:spPr>
          <a:xfrm>
            <a:off x="11210175" y="4908443"/>
            <a:ext cx="10252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Lage fraser i IVIT eller via </a:t>
            </a:r>
            <a:r>
              <a:rPr lang="nb-NO" dirty="0" err="1">
                <a:solidFill>
                  <a:schemeClr val="bg1"/>
                </a:solidFill>
              </a:rPr>
              <a:t>adminsiden</a:t>
            </a:r>
            <a:endParaRPr lang="nb-NO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1DDF67C-EDE9-884E-AB48-A4B2155E96E9}"/>
              </a:ext>
            </a:extLst>
          </p:cNvPr>
          <p:cNvCxnSpPr/>
          <p:nvPr/>
        </p:nvCxnSpPr>
        <p:spPr>
          <a:xfrm>
            <a:off x="16336348" y="6090847"/>
            <a:ext cx="0" cy="6245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A0453C-5422-6946-A094-90864BB2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7999" y="5940690"/>
            <a:ext cx="7313562" cy="6545840"/>
          </a:xfrm>
          <a:prstGeom prst="rect">
            <a:avLst/>
          </a:prstGeom>
        </p:spPr>
      </p:pic>
      <p:pic>
        <p:nvPicPr>
          <p:cNvPr id="29" name="Picture 2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965E841-144F-7B4C-A5D8-144A492C3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674" y="6858000"/>
            <a:ext cx="1284841" cy="1321551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24086DA-4FA3-D044-93E0-23013CF27860}"/>
              </a:ext>
            </a:extLst>
          </p:cNvPr>
          <p:cNvCxnSpPr>
            <a:cxnSpLocks/>
          </p:cNvCxnSpPr>
          <p:nvPr/>
        </p:nvCxnSpPr>
        <p:spPr>
          <a:xfrm flipH="1" flipV="1">
            <a:off x="2188663" y="6858001"/>
            <a:ext cx="1743896" cy="13896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9FB9A84-83D0-7242-93EB-1022FF1D90F9}"/>
              </a:ext>
            </a:extLst>
          </p:cNvPr>
          <p:cNvCxnSpPr>
            <a:cxnSpLocks/>
          </p:cNvCxnSpPr>
          <p:nvPr/>
        </p:nvCxnSpPr>
        <p:spPr>
          <a:xfrm flipH="1" flipV="1">
            <a:off x="2143516" y="8118639"/>
            <a:ext cx="1641972" cy="25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36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C9A374-48B1-6742-97C0-DE89BA180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8800" dirty="0"/>
              <a:t>Opprette nytt oppdrag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5C7D093-A9BE-6341-A91F-89D3B4BD057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9551" y="5899321"/>
            <a:ext cx="12300298" cy="537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66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70F9D-E9CC-324E-8783-2983B24F0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sw-CH" dirty="0">
                <a:latin typeface="Verdana"/>
                <a:ea typeface="Verdana"/>
              </a:rPr>
              <a:t>Det </a:t>
            </a:r>
            <a:r>
              <a:rPr lang="gsw-CH" dirty="0" err="1">
                <a:latin typeface="Verdana"/>
                <a:ea typeface="Verdana"/>
              </a:rPr>
              <a:t>finns</a:t>
            </a:r>
            <a:r>
              <a:rPr lang="gsw-CH" dirty="0">
                <a:latin typeface="Verdana"/>
                <a:ea typeface="Verdana"/>
              </a:rPr>
              <a:t> fire </a:t>
            </a:r>
            <a:r>
              <a:rPr lang="gsw-CH" dirty="0" err="1">
                <a:latin typeface="Verdana"/>
                <a:ea typeface="Verdana"/>
              </a:rPr>
              <a:t>ulike</a:t>
            </a:r>
            <a:r>
              <a:rPr lang="gsw-CH" dirty="0">
                <a:latin typeface="Verdana"/>
                <a:ea typeface="Verdana"/>
              </a:rPr>
              <a:t> </a:t>
            </a:r>
            <a:r>
              <a:rPr lang="gsw-CH" dirty="0" err="1">
                <a:latin typeface="Verdana"/>
                <a:ea typeface="Verdana"/>
              </a:rPr>
              <a:t>brukernivåer</a:t>
            </a:r>
            <a:r>
              <a:rPr lang="gsw-CH" dirty="0">
                <a:latin typeface="Verdana"/>
                <a:ea typeface="Verdana"/>
              </a:rPr>
              <a:t> med </a:t>
            </a:r>
            <a:r>
              <a:rPr lang="gsw-CH" dirty="0" err="1">
                <a:latin typeface="Verdana"/>
                <a:ea typeface="Verdana"/>
              </a:rPr>
              <a:t>forskjellige</a:t>
            </a:r>
            <a:r>
              <a:rPr lang="gsw-CH" dirty="0">
                <a:latin typeface="Verdana"/>
                <a:ea typeface="Verdana"/>
              </a:rPr>
              <a:t> </a:t>
            </a:r>
            <a:r>
              <a:rPr lang="gsw-CH">
                <a:latin typeface="Verdana"/>
                <a:ea typeface="Verdana"/>
              </a:rPr>
              <a:t>rettigheter </a:t>
            </a:r>
            <a:endParaRPr lang="gsw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DCD743-0C20-4CBE-AC4C-8C90970B56D3}"/>
              </a:ext>
            </a:extLst>
          </p:cNvPr>
          <p:cNvSpPr/>
          <p:nvPr/>
        </p:nvSpPr>
        <p:spPr>
          <a:xfrm>
            <a:off x="1873081" y="4379390"/>
            <a:ext cx="20641011" cy="914400"/>
          </a:xfrm>
          <a:prstGeom prst="rect">
            <a:avLst/>
          </a:prstGeom>
          <a:solidFill>
            <a:srgbClr val="00A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 err="1">
                <a:cs typeface="Calibri"/>
              </a:rPr>
              <a:t>Systemadmin</a:t>
            </a:r>
            <a:endParaRPr lang="en-GB" dirty="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34CBEF-18DF-4D90-B806-D415824627CC}"/>
              </a:ext>
            </a:extLst>
          </p:cNvPr>
          <p:cNvSpPr/>
          <p:nvPr/>
        </p:nvSpPr>
        <p:spPr>
          <a:xfrm>
            <a:off x="4517760" y="7685907"/>
            <a:ext cx="2631312" cy="914400"/>
          </a:xfrm>
          <a:prstGeom prst="rect">
            <a:avLst/>
          </a:prstGeom>
          <a:solidFill>
            <a:srgbClr val="00A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dirty="0" err="1">
                <a:cs typeface="Calibri"/>
              </a:rPr>
              <a:t>Selskapadmin</a:t>
            </a:r>
            <a:endParaRPr lang="en-GB" sz="3200" dirty="0"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1108C7-CB81-468E-A15E-17438E3567B8}"/>
              </a:ext>
            </a:extLst>
          </p:cNvPr>
          <p:cNvSpPr/>
          <p:nvPr/>
        </p:nvSpPr>
        <p:spPr>
          <a:xfrm>
            <a:off x="11402705" y="7685907"/>
            <a:ext cx="2631312" cy="914400"/>
          </a:xfrm>
          <a:prstGeom prst="rect">
            <a:avLst/>
          </a:prstGeom>
          <a:solidFill>
            <a:srgbClr val="00A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dirty="0" err="1">
                <a:cs typeface="Calibri"/>
              </a:rPr>
              <a:t>Selskapadmin</a:t>
            </a:r>
            <a:endParaRPr lang="en-GB" sz="3200" dirty="0"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8ED0DB-C2B5-4539-9347-BE14185A74B1}"/>
              </a:ext>
            </a:extLst>
          </p:cNvPr>
          <p:cNvSpPr/>
          <p:nvPr/>
        </p:nvSpPr>
        <p:spPr>
          <a:xfrm>
            <a:off x="4517760" y="9471872"/>
            <a:ext cx="2631312" cy="914400"/>
          </a:xfrm>
          <a:prstGeom prst="rect">
            <a:avLst/>
          </a:prstGeom>
          <a:solidFill>
            <a:srgbClr val="00A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dirty="0" err="1">
                <a:cs typeface="Calibri"/>
              </a:rPr>
              <a:t>Kontoradmin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EDE8A2-7CA9-4E80-9328-20717F76523E}"/>
              </a:ext>
            </a:extLst>
          </p:cNvPr>
          <p:cNvSpPr/>
          <p:nvPr/>
        </p:nvSpPr>
        <p:spPr>
          <a:xfrm>
            <a:off x="2859262" y="11574992"/>
            <a:ext cx="2631312" cy="914400"/>
          </a:xfrm>
          <a:prstGeom prst="rect">
            <a:avLst/>
          </a:prstGeom>
          <a:solidFill>
            <a:srgbClr val="00A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dirty="0" err="1">
                <a:cs typeface="Calibri"/>
              </a:rPr>
              <a:t>Takstkvinne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97F682-B4C0-46C9-AFFA-FE90DECE2767}"/>
              </a:ext>
            </a:extLst>
          </p:cNvPr>
          <p:cNvSpPr/>
          <p:nvPr/>
        </p:nvSpPr>
        <p:spPr>
          <a:xfrm>
            <a:off x="5883099" y="11549034"/>
            <a:ext cx="2631312" cy="914400"/>
          </a:xfrm>
          <a:prstGeom prst="rect">
            <a:avLst/>
          </a:prstGeom>
          <a:solidFill>
            <a:srgbClr val="00A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dirty="0" err="1">
                <a:cs typeface="Calibri"/>
              </a:rPr>
              <a:t>Takstmann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47DE76-F739-4D54-9370-57E5310BABD0}"/>
              </a:ext>
            </a:extLst>
          </p:cNvPr>
          <p:cNvSpPr/>
          <p:nvPr/>
        </p:nvSpPr>
        <p:spPr>
          <a:xfrm>
            <a:off x="9859102" y="11549034"/>
            <a:ext cx="2631312" cy="914400"/>
          </a:xfrm>
          <a:prstGeom prst="rect">
            <a:avLst/>
          </a:prstGeom>
          <a:solidFill>
            <a:srgbClr val="00A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dirty="0" err="1">
                <a:cs typeface="Calibri"/>
              </a:rPr>
              <a:t>Takstkvinne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E55F02-4AD5-4A40-B18E-51FCD25D5709}"/>
              </a:ext>
            </a:extLst>
          </p:cNvPr>
          <p:cNvSpPr/>
          <p:nvPr/>
        </p:nvSpPr>
        <p:spPr>
          <a:xfrm>
            <a:off x="1873081" y="5807951"/>
            <a:ext cx="20641011" cy="7500882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5DA92BB-E21F-4B6A-A6DF-5DC4091C1C7F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>
            <a:off x="5833416" y="8600307"/>
            <a:ext cx="0" cy="87156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5B41F078-A6FF-9A43-9991-8BF9079ECA5A}"/>
              </a:ext>
            </a:extLst>
          </p:cNvPr>
          <p:cNvCxnSpPr>
            <a:stCxn id="18" idx="2"/>
            <a:endCxn id="20" idx="0"/>
          </p:cNvCxnSpPr>
          <p:nvPr/>
        </p:nvCxnSpPr>
        <p:spPr>
          <a:xfrm rot="5400000">
            <a:off x="4409807" y="10151383"/>
            <a:ext cx="1188720" cy="1658498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1762A80E-6C7C-9C4F-A223-DBD77EBCBB82}"/>
              </a:ext>
            </a:extLst>
          </p:cNvPr>
          <p:cNvCxnSpPr>
            <a:stCxn id="18" idx="2"/>
            <a:endCxn id="21" idx="0"/>
          </p:cNvCxnSpPr>
          <p:nvPr/>
        </p:nvCxnSpPr>
        <p:spPr>
          <a:xfrm rot="16200000" flipH="1">
            <a:off x="5934704" y="10284983"/>
            <a:ext cx="1162762" cy="1365339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30DEF64-E495-D540-87ED-5771A1A93C8C}"/>
              </a:ext>
            </a:extLst>
          </p:cNvPr>
          <p:cNvSpPr txBox="1"/>
          <p:nvPr/>
        </p:nvSpPr>
        <p:spPr>
          <a:xfrm>
            <a:off x="4086428" y="6533702"/>
            <a:ext cx="394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Selskap med flere kontor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5D354CE-330A-E04A-8D24-5C29D45AE9EA}"/>
              </a:ext>
            </a:extLst>
          </p:cNvPr>
          <p:cNvSpPr/>
          <p:nvPr/>
        </p:nvSpPr>
        <p:spPr>
          <a:xfrm>
            <a:off x="12891283" y="11549034"/>
            <a:ext cx="2631312" cy="914400"/>
          </a:xfrm>
          <a:prstGeom prst="rect">
            <a:avLst/>
          </a:prstGeom>
          <a:solidFill>
            <a:srgbClr val="00A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dirty="0" err="1">
                <a:cs typeface="Calibri"/>
              </a:rPr>
              <a:t>Takstmann</a:t>
            </a:r>
          </a:p>
        </p:txBody>
      </p: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0338D504-8E24-9745-ACC5-7BE7B89782AA}"/>
              </a:ext>
            </a:extLst>
          </p:cNvPr>
          <p:cNvCxnSpPr>
            <a:stCxn id="17" idx="2"/>
            <a:endCxn id="22" idx="0"/>
          </p:cNvCxnSpPr>
          <p:nvPr/>
        </p:nvCxnSpPr>
        <p:spPr>
          <a:xfrm rot="5400000">
            <a:off x="10472197" y="9302869"/>
            <a:ext cx="2948727" cy="1543603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E8E6EAB7-2534-5F41-84C4-FBBAB57DFC5E}"/>
              </a:ext>
            </a:extLst>
          </p:cNvPr>
          <p:cNvCxnSpPr>
            <a:stCxn id="17" idx="2"/>
            <a:endCxn id="43" idx="0"/>
          </p:cNvCxnSpPr>
          <p:nvPr/>
        </p:nvCxnSpPr>
        <p:spPr>
          <a:xfrm rot="16200000" flipH="1">
            <a:off x="11988287" y="9330381"/>
            <a:ext cx="2948727" cy="1488578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01AECEC-7FBF-9B45-9B6B-A481789B1629}"/>
              </a:ext>
            </a:extLst>
          </p:cNvPr>
          <p:cNvSpPr txBox="1"/>
          <p:nvPr/>
        </p:nvSpPr>
        <p:spPr>
          <a:xfrm>
            <a:off x="10988159" y="6596390"/>
            <a:ext cx="346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Selskap med et kontor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BF6C91D-7647-234A-AC72-2896E70D114C}"/>
              </a:ext>
            </a:extLst>
          </p:cNvPr>
          <p:cNvSpPr/>
          <p:nvPr/>
        </p:nvSpPr>
        <p:spPr>
          <a:xfrm>
            <a:off x="18018732" y="7685906"/>
            <a:ext cx="2631312" cy="914400"/>
          </a:xfrm>
          <a:prstGeom prst="rect">
            <a:avLst/>
          </a:prstGeom>
          <a:solidFill>
            <a:srgbClr val="00A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dirty="0" err="1">
                <a:cs typeface="Calibri"/>
              </a:rPr>
              <a:t>Selskapadmin</a:t>
            </a:r>
            <a:endParaRPr lang="en-GB" sz="3200" dirty="0">
              <a:cs typeface="Calibri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1F60948-9F91-694C-849D-85F21B8EEBBE}"/>
              </a:ext>
            </a:extLst>
          </p:cNvPr>
          <p:cNvSpPr/>
          <p:nvPr/>
        </p:nvSpPr>
        <p:spPr>
          <a:xfrm>
            <a:off x="18018732" y="11549033"/>
            <a:ext cx="2631312" cy="914400"/>
          </a:xfrm>
          <a:prstGeom prst="rect">
            <a:avLst/>
          </a:prstGeom>
          <a:solidFill>
            <a:srgbClr val="00A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dirty="0" err="1">
                <a:cs typeface="Calibri"/>
              </a:rPr>
              <a:t>Takstkvinne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C2CBB0-10C6-9D46-A085-A01053C0D63C}"/>
              </a:ext>
            </a:extLst>
          </p:cNvPr>
          <p:cNvSpPr txBox="1"/>
          <p:nvPr/>
        </p:nvSpPr>
        <p:spPr>
          <a:xfrm>
            <a:off x="17604186" y="6596389"/>
            <a:ext cx="346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Enkeltmannsforetak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373ADAD-F3FE-1F4C-94FA-6007994CA190}"/>
              </a:ext>
            </a:extLst>
          </p:cNvPr>
          <p:cNvCxnSpPr>
            <a:stCxn id="51" idx="2"/>
            <a:endCxn id="52" idx="0"/>
          </p:cNvCxnSpPr>
          <p:nvPr/>
        </p:nvCxnSpPr>
        <p:spPr>
          <a:xfrm>
            <a:off x="19334388" y="8600306"/>
            <a:ext cx="0" cy="29487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805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70F9D-E9CC-324E-8783-2983B24F0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sw-CH"/>
              <a:t>Typen frase som </a:t>
            </a:r>
            <a:r>
              <a:rPr lang="sv-SE" dirty="0"/>
              <a:t>kan </a:t>
            </a:r>
            <a:r>
              <a:rPr lang="gsw-CH"/>
              <a:t>opprettes </a:t>
            </a:r>
            <a:r>
              <a:rPr lang="sv-SE" dirty="0"/>
              <a:t>er av</a:t>
            </a:r>
            <a:r>
              <a:rPr lang="gsw-CH"/>
              <a:t>heng</a:t>
            </a:r>
            <a:r>
              <a:rPr lang="sv-SE" dirty="0" err="1"/>
              <a:t>ig</a:t>
            </a:r>
            <a:r>
              <a:rPr lang="gsw-CH"/>
              <a:t> av brukernivået til brukeren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E3CE7-B5DA-9B4F-A23E-CC73B2DE7A4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79500" y="4526492"/>
            <a:ext cx="12981557" cy="7962900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nb-NO" dirty="0" err="1"/>
              <a:t>Systemadmin</a:t>
            </a:r>
            <a:r>
              <a:rPr lang="nb-NO" dirty="0"/>
              <a:t> – Standardfraser</a:t>
            </a:r>
          </a:p>
          <a:p>
            <a:endParaRPr lang="nb-NO" dirty="0"/>
          </a:p>
          <a:p>
            <a:r>
              <a:rPr lang="nb-NO" dirty="0" err="1"/>
              <a:t>Selskapadmin</a:t>
            </a:r>
            <a:r>
              <a:rPr lang="nb-NO" dirty="0"/>
              <a:t> – Delte fraser</a:t>
            </a:r>
          </a:p>
          <a:p>
            <a:endParaRPr lang="nb-NO" dirty="0"/>
          </a:p>
          <a:p>
            <a:r>
              <a:rPr lang="nb-NO" dirty="0" err="1"/>
              <a:t>Kontoradmin</a:t>
            </a:r>
            <a:r>
              <a:rPr lang="nb-NO" dirty="0"/>
              <a:t> – Tilpassede fraser</a:t>
            </a:r>
          </a:p>
          <a:p>
            <a:endParaRPr lang="nb-NO" dirty="0"/>
          </a:p>
          <a:p>
            <a:r>
              <a:rPr lang="nb-NO">
                <a:latin typeface="Verdana"/>
                <a:ea typeface="Verdana"/>
              </a:rPr>
              <a:t>Takstingeniør - Tilpassede fraser</a:t>
            </a:r>
          </a:p>
          <a:p>
            <a:endParaRPr lang="nb-NO" dirty="0"/>
          </a:p>
          <a:p>
            <a:r>
              <a:rPr lang="nb-NO" dirty="0"/>
              <a:t>Alle - Favoritt</a:t>
            </a: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8C2A5A9-1DDA-0142-9AB3-D56F85E20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080" y="4175101"/>
            <a:ext cx="3608301" cy="1535447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89F2A57-14E0-7640-88AB-2A0ED7B1D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080" y="6090276"/>
            <a:ext cx="3608301" cy="1535447"/>
          </a:xfrm>
          <a:prstGeom prst="rect">
            <a:avLst/>
          </a:prstGeom>
        </p:spPr>
      </p:pic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E968F98-6427-064A-B72B-56629D47F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079" y="8005451"/>
            <a:ext cx="3608301" cy="1535447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2A95602-4D48-E44D-A494-3C342C1E7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079" y="9920626"/>
            <a:ext cx="3608301" cy="153544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A57B7BF-689C-394E-B4F1-62CF1930891F}"/>
              </a:ext>
            </a:extLst>
          </p:cNvPr>
          <p:cNvSpPr/>
          <p:nvPr/>
        </p:nvSpPr>
        <p:spPr>
          <a:xfrm>
            <a:off x="15534091" y="4485625"/>
            <a:ext cx="914400" cy="95758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31D0988-A2C7-E942-A61E-D9ADB50455BC}"/>
              </a:ext>
            </a:extLst>
          </p:cNvPr>
          <p:cNvSpPr/>
          <p:nvPr/>
        </p:nvSpPr>
        <p:spPr>
          <a:xfrm>
            <a:off x="17200217" y="6379207"/>
            <a:ext cx="914400" cy="95758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7A545D-9364-2147-BE03-0E3465C75CB7}"/>
              </a:ext>
            </a:extLst>
          </p:cNvPr>
          <p:cNvSpPr/>
          <p:nvPr/>
        </p:nvSpPr>
        <p:spPr>
          <a:xfrm>
            <a:off x="16341651" y="8294382"/>
            <a:ext cx="914400" cy="95758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4058741-1021-794A-B2E5-E745CA7E5D00}"/>
              </a:ext>
            </a:extLst>
          </p:cNvPr>
          <p:cNvSpPr/>
          <p:nvPr/>
        </p:nvSpPr>
        <p:spPr>
          <a:xfrm>
            <a:off x="16341651" y="10209555"/>
            <a:ext cx="914400" cy="95758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14" name="Picture 1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F16965A-B515-314E-B25C-3ADD4E3D9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079" y="11745002"/>
            <a:ext cx="3608301" cy="153544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FBED438-419E-6045-A90A-9122FCE59B75}"/>
              </a:ext>
            </a:extLst>
          </p:cNvPr>
          <p:cNvSpPr/>
          <p:nvPr/>
        </p:nvSpPr>
        <p:spPr>
          <a:xfrm>
            <a:off x="17992992" y="12033931"/>
            <a:ext cx="914400" cy="95758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3294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D8A2-D894-A04D-A443-39654C514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Systemadmin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EA72B-5B3C-C748-B532-FF98A1FF9D0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nb-NO" dirty="0" err="1"/>
              <a:t>Systemadmin</a:t>
            </a:r>
            <a:r>
              <a:rPr lang="nb-NO" dirty="0"/>
              <a:t> har mulighet å lage fraser som havner under «</a:t>
            </a:r>
            <a:r>
              <a:rPr lang="nb-NO" dirty="0" err="1"/>
              <a:t>Standarfraser</a:t>
            </a:r>
            <a:r>
              <a:rPr lang="nb-NO" dirty="0"/>
              <a:t>» og er tilgjengelig for alle brukere i IVIT.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Ingen andre brukertyper har mulighet å lage disse fraser.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38F8FF1-3F45-4749-A3C9-169D8D859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4748" y="5857336"/>
            <a:ext cx="6081820" cy="258800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D76ACAC-6121-0E4F-BCE5-075E61DE4A6A}"/>
              </a:ext>
            </a:extLst>
          </p:cNvPr>
          <p:cNvSpPr/>
          <p:nvPr/>
        </p:nvSpPr>
        <p:spPr>
          <a:xfrm>
            <a:off x="15102771" y="6413342"/>
            <a:ext cx="1541228" cy="161402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5495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9E4BE-01E0-1647-A971-D1EA70E67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Selskapadmin</a:t>
            </a:r>
            <a:endParaRPr lang="nb-NO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B5B700-6403-DC4B-9322-AECAF9E3BC40}"/>
              </a:ext>
            </a:extLst>
          </p:cNvPr>
          <p:cNvSpPr txBox="1"/>
          <p:nvPr/>
        </p:nvSpPr>
        <p:spPr>
          <a:xfrm>
            <a:off x="1079499" y="4940414"/>
            <a:ext cx="77170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Selskapadmin</a:t>
            </a:r>
            <a:r>
              <a:rPr lang="nb-NO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har mulighet å lage fraser som går å dele innom selskapet. Fraser som skal kunne deles må lages på </a:t>
            </a:r>
            <a:r>
              <a:rPr lang="nb-NO" sz="4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adminsiden</a:t>
            </a:r>
            <a:r>
              <a:rPr lang="nb-NO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71A3A7-C9FA-1F43-ADAA-52AFCFA75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849" y="5964542"/>
            <a:ext cx="12115800" cy="609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8371F7-5B0D-BA4D-B853-28ADCDE9CC3E}"/>
              </a:ext>
            </a:extLst>
          </p:cNvPr>
          <p:cNvSpPr txBox="1"/>
          <p:nvPr/>
        </p:nvSpPr>
        <p:spPr>
          <a:xfrm>
            <a:off x="11055849" y="4940414"/>
            <a:ext cx="6803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Velg </a:t>
            </a:r>
            <a:r>
              <a:rPr lang="nb-NO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frasefelt</a:t>
            </a:r>
            <a:endParaRPr lang="nb-NO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556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9E4BE-01E0-1647-A971-D1EA70E67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05" y="25932"/>
            <a:ext cx="22229763" cy="2286000"/>
          </a:xfrm>
        </p:spPr>
        <p:txBody>
          <a:bodyPr/>
          <a:lstStyle/>
          <a:p>
            <a:r>
              <a:rPr lang="nb-NO" dirty="0" err="1"/>
              <a:t>Selskapadmin</a:t>
            </a:r>
            <a:endParaRPr lang="nb-NO" dirty="0"/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5955CEF-EE3A-7A4F-92FA-3C81A52DC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905" y="4971481"/>
            <a:ext cx="13216412" cy="37730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32C12F-FCA2-1A42-8F88-21D39B0AFA73}"/>
              </a:ext>
            </a:extLst>
          </p:cNvPr>
          <p:cNvSpPr txBox="1"/>
          <p:nvPr/>
        </p:nvSpPr>
        <p:spPr>
          <a:xfrm>
            <a:off x="1078706" y="5848709"/>
            <a:ext cx="63055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Når felt er valgt, velg «Legg til nye fraser»</a:t>
            </a:r>
          </a:p>
        </p:txBody>
      </p:sp>
    </p:spTree>
    <p:extLst>
      <p:ext uri="{BB962C8B-B14F-4D97-AF65-F5344CB8AC3E}">
        <p14:creationId xmlns:p14="http://schemas.microsoft.com/office/powerpoint/2010/main" val="1059875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9E4BE-01E0-1647-A971-D1EA70E67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05" y="25932"/>
            <a:ext cx="22229763" cy="2286000"/>
          </a:xfrm>
        </p:spPr>
        <p:txBody>
          <a:bodyPr/>
          <a:lstStyle/>
          <a:p>
            <a:r>
              <a:rPr lang="nb-NO" dirty="0" err="1"/>
              <a:t>Selskapadmin</a:t>
            </a:r>
            <a:endParaRPr lang="nb-NO" dirty="0"/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3DC0A8B-8D46-714B-94E5-E9F1F923B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9280" y="2710256"/>
            <a:ext cx="10321490" cy="886398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D476DB-51D8-1B4A-85D5-35016AF47C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83682" y="4716253"/>
            <a:ext cx="10844213" cy="7962900"/>
          </a:xfrm>
        </p:spPr>
        <p:txBody>
          <a:bodyPr/>
          <a:lstStyle/>
          <a:p>
            <a:r>
              <a:rPr lang="nb-NO" dirty="0"/>
              <a:t>Legg siden til Tittel og Tekst og velg om frasen skal være favoritt og delt mellom selskapet samt for hvilke rapporttyper frasen skal være tilgjengelig.</a:t>
            </a:r>
          </a:p>
        </p:txBody>
      </p:sp>
    </p:spTree>
    <p:extLst>
      <p:ext uri="{BB962C8B-B14F-4D97-AF65-F5344CB8AC3E}">
        <p14:creationId xmlns:p14="http://schemas.microsoft.com/office/powerpoint/2010/main" val="1222530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9E4BE-01E0-1647-A971-D1EA70E67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05" y="25932"/>
            <a:ext cx="22229763" cy="2286000"/>
          </a:xfrm>
        </p:spPr>
        <p:txBody>
          <a:bodyPr/>
          <a:lstStyle/>
          <a:p>
            <a:r>
              <a:rPr lang="nb-NO" dirty="0" err="1">
                <a:latin typeface="Verdana"/>
                <a:ea typeface="Verdana"/>
              </a:rPr>
              <a:t>Kontoradmin</a:t>
            </a:r>
            <a:r>
              <a:rPr lang="nb-NO" dirty="0">
                <a:latin typeface="Verdana"/>
                <a:ea typeface="Verdana"/>
              </a:rPr>
              <a:t> og </a:t>
            </a:r>
            <a:r>
              <a:rPr lang="nb-NO" dirty="0" err="1">
                <a:latin typeface="Verdana"/>
                <a:ea typeface="Verdana"/>
              </a:rPr>
              <a:t>takstiengeniør</a:t>
            </a:r>
            <a:endParaRPr lang="nb-NO" dirty="0" err="1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D476DB-51D8-1B4A-85D5-35016AF47C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83682" y="4716253"/>
            <a:ext cx="9399005" cy="7962900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nb-NO" dirty="0" err="1">
                <a:latin typeface="Verdana"/>
                <a:ea typeface="Verdana"/>
              </a:rPr>
              <a:t>Kontoradmin</a:t>
            </a:r>
            <a:r>
              <a:rPr lang="nb-NO" dirty="0">
                <a:latin typeface="Verdana"/>
                <a:ea typeface="Verdana"/>
              </a:rPr>
              <a:t> og takstingeniør har samme muligheter å lage fraser, og kan lages direkte i IVIT eller via </a:t>
            </a:r>
            <a:r>
              <a:rPr lang="nb-NO" dirty="0" err="1">
                <a:latin typeface="Verdana"/>
                <a:ea typeface="Verdana"/>
              </a:rPr>
              <a:t>adminsiden</a:t>
            </a:r>
            <a:r>
              <a:rPr lang="nb-NO" dirty="0">
                <a:latin typeface="Verdana"/>
                <a:ea typeface="Verdana"/>
              </a:rPr>
              <a:t>. Disse fraser går ikke og dele mellom selskapet. </a:t>
            </a:r>
            <a:endParaRPr lang="nb-NO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5C48BB-3092-2B4E-A98B-6C4531800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2155" y="4716253"/>
            <a:ext cx="4745206" cy="654584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0E599A-3B5F-5D4D-BAAC-536582B66C0F}"/>
              </a:ext>
            </a:extLst>
          </p:cNvPr>
          <p:cNvCxnSpPr/>
          <p:nvPr/>
        </p:nvCxnSpPr>
        <p:spPr>
          <a:xfrm>
            <a:off x="16198326" y="4866410"/>
            <a:ext cx="0" cy="6245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2976BA5-510D-9840-B45B-EB2570C45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9977" y="4716253"/>
            <a:ext cx="7313562" cy="65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0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9E4BE-01E0-1647-A971-D1EA70E67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05" y="25932"/>
            <a:ext cx="22229763" cy="2286000"/>
          </a:xfrm>
        </p:spPr>
        <p:txBody>
          <a:bodyPr/>
          <a:lstStyle/>
          <a:p>
            <a:r>
              <a:rPr lang="nb-NO" dirty="0"/>
              <a:t>Endre fraser</a:t>
            </a:r>
          </a:p>
        </p:txBody>
      </p:sp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588DAA8-FC1D-484A-8D05-63E07C106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32" y="4795088"/>
            <a:ext cx="6246845" cy="4125823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56BF9EA-A461-D946-B158-598A85ED9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626" y="7521036"/>
            <a:ext cx="6044931" cy="556696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1C7CC7B-01D2-934A-A8CA-57997198C64A}"/>
              </a:ext>
            </a:extLst>
          </p:cNvPr>
          <p:cNvSpPr/>
          <p:nvPr/>
        </p:nvSpPr>
        <p:spPr>
          <a:xfrm>
            <a:off x="6048077" y="6442164"/>
            <a:ext cx="914400" cy="793630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D487E6-8B59-154E-9717-CDE9BE678A9E}"/>
              </a:ext>
            </a:extLst>
          </p:cNvPr>
          <p:cNvSpPr txBox="1"/>
          <p:nvPr/>
        </p:nvSpPr>
        <p:spPr>
          <a:xfrm>
            <a:off x="715632" y="2878630"/>
            <a:ext cx="7349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IVIT</a:t>
            </a:r>
          </a:p>
          <a:p>
            <a:r>
              <a:rPr lang="nb-NO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Velg blyanten, endre frase og velg «Lagre»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BF3419-739E-DF4A-B3B9-F84E4CA4E12C}"/>
              </a:ext>
            </a:extLst>
          </p:cNvPr>
          <p:cNvGrpSpPr/>
          <p:nvPr/>
        </p:nvGrpSpPr>
        <p:grpSpPr>
          <a:xfrm>
            <a:off x="13037259" y="4795088"/>
            <a:ext cx="6782714" cy="4125823"/>
            <a:chOff x="9183243" y="3030129"/>
            <a:chExt cx="6012971" cy="3657600"/>
          </a:xfrm>
        </p:grpSpPr>
        <p:pic>
          <p:nvPicPr>
            <p:cNvPr id="16" name="Picture 15" descr="Graphical user interface, text, application, email, Teams&#10;&#10;Description automatically generated">
              <a:extLst>
                <a:ext uri="{FF2B5EF4-FFF2-40B4-BE49-F238E27FC236}">
                  <a16:creationId xmlns:a16="http://schemas.microsoft.com/office/drawing/2014/main" id="{18D19F1C-EA13-8A43-B231-93B6B6EA2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1551"/>
            <a:stretch/>
          </p:blipFill>
          <p:spPr>
            <a:xfrm>
              <a:off x="9183243" y="3030129"/>
              <a:ext cx="4946825" cy="3657600"/>
            </a:xfrm>
            <a:prstGeom prst="rect">
              <a:avLst/>
            </a:prstGeom>
          </p:spPr>
        </p:pic>
        <p:pic>
          <p:nvPicPr>
            <p:cNvPr id="20" name="Picture 19" descr="Graphical user interface, text, application, email, Teams&#10;&#10;Description automatically generated">
              <a:extLst>
                <a:ext uri="{FF2B5EF4-FFF2-40B4-BE49-F238E27FC236}">
                  <a16:creationId xmlns:a16="http://schemas.microsoft.com/office/drawing/2014/main" id="{AAB1D512-5511-3F41-AD13-F442D931D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1697"/>
            <a:stretch/>
          </p:blipFill>
          <p:spPr>
            <a:xfrm>
              <a:off x="14127968" y="3030129"/>
              <a:ext cx="1068246" cy="3657599"/>
            </a:xfrm>
            <a:prstGeom prst="rect">
              <a:avLst/>
            </a:prstGeom>
          </p:spPr>
        </p:pic>
      </p:grpSp>
      <p:pic>
        <p:nvPicPr>
          <p:cNvPr id="18" name="Picture 1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6755376-FD86-4C4C-93DF-7358187D0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8224" y="8158859"/>
            <a:ext cx="5630854" cy="492913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7411AF-FC43-1A49-B6A9-DE5EF7022AC5}"/>
              </a:ext>
            </a:extLst>
          </p:cNvPr>
          <p:cNvCxnSpPr/>
          <p:nvPr/>
        </p:nvCxnSpPr>
        <p:spPr>
          <a:xfrm>
            <a:off x="12387532" y="4175185"/>
            <a:ext cx="0" cy="86954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A513D76-055A-C04A-AAC7-A85F2718667F}"/>
              </a:ext>
            </a:extLst>
          </p:cNvPr>
          <p:cNvSpPr txBox="1"/>
          <p:nvPr/>
        </p:nvSpPr>
        <p:spPr>
          <a:xfrm>
            <a:off x="13037259" y="2878630"/>
            <a:ext cx="7349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På </a:t>
            </a:r>
            <a:r>
              <a:rPr lang="nb-NO" sz="4000" u="sng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adminsiden</a:t>
            </a:r>
            <a:endParaRPr lang="nb-NO" sz="4000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b-NO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Klikk på frase, endre frase og velg «Lagre»</a:t>
            </a:r>
          </a:p>
        </p:txBody>
      </p:sp>
    </p:spTree>
    <p:extLst>
      <p:ext uri="{BB962C8B-B14F-4D97-AF65-F5344CB8AC3E}">
        <p14:creationId xmlns:p14="http://schemas.microsoft.com/office/powerpoint/2010/main" val="2747762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9E4BE-01E0-1647-A971-D1EA70E67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05" y="25932"/>
            <a:ext cx="22229763" cy="2286000"/>
          </a:xfrm>
        </p:spPr>
        <p:txBody>
          <a:bodyPr/>
          <a:lstStyle/>
          <a:p>
            <a:r>
              <a:rPr lang="nb-NO" dirty="0"/>
              <a:t>Ta bort fraser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BF3419-739E-DF4A-B3B9-F84E4CA4E12C}"/>
              </a:ext>
            </a:extLst>
          </p:cNvPr>
          <p:cNvGrpSpPr/>
          <p:nvPr/>
        </p:nvGrpSpPr>
        <p:grpSpPr>
          <a:xfrm>
            <a:off x="10930070" y="4604110"/>
            <a:ext cx="8496617" cy="5247461"/>
            <a:chOff x="9183243" y="3030129"/>
            <a:chExt cx="6012971" cy="3657600"/>
          </a:xfrm>
        </p:grpSpPr>
        <p:pic>
          <p:nvPicPr>
            <p:cNvPr id="16" name="Picture 15" descr="Graphical user interface, text, application, email, Teams&#10;&#10;Description automatically generated">
              <a:extLst>
                <a:ext uri="{FF2B5EF4-FFF2-40B4-BE49-F238E27FC236}">
                  <a16:creationId xmlns:a16="http://schemas.microsoft.com/office/drawing/2014/main" id="{18D19F1C-EA13-8A43-B231-93B6B6EA2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1551"/>
            <a:stretch/>
          </p:blipFill>
          <p:spPr>
            <a:xfrm>
              <a:off x="9183243" y="3030129"/>
              <a:ext cx="4946825" cy="3657600"/>
            </a:xfrm>
            <a:prstGeom prst="rect">
              <a:avLst/>
            </a:prstGeom>
          </p:spPr>
        </p:pic>
        <p:pic>
          <p:nvPicPr>
            <p:cNvPr id="20" name="Picture 19" descr="Graphical user interface, text, application, email, Teams&#10;&#10;Description automatically generated">
              <a:extLst>
                <a:ext uri="{FF2B5EF4-FFF2-40B4-BE49-F238E27FC236}">
                  <a16:creationId xmlns:a16="http://schemas.microsoft.com/office/drawing/2014/main" id="{AAB1D512-5511-3F41-AD13-F442D931D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697"/>
            <a:stretch/>
          </p:blipFill>
          <p:spPr>
            <a:xfrm>
              <a:off x="14127968" y="3030129"/>
              <a:ext cx="1068246" cy="3657599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6617189-CB8D-2941-BB53-0BDE6958ED5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83682" y="4716253"/>
            <a:ext cx="9399005" cy="3616864"/>
          </a:xfrm>
        </p:spPr>
        <p:txBody>
          <a:bodyPr/>
          <a:lstStyle/>
          <a:p>
            <a:r>
              <a:rPr lang="nb-NO" sz="3600" dirty="0"/>
              <a:t>Fraser går kun og ta bort via </a:t>
            </a:r>
            <a:r>
              <a:rPr lang="nb-NO" sz="3600" dirty="0" err="1"/>
              <a:t>adminsiden</a:t>
            </a:r>
            <a:r>
              <a:rPr lang="nb-NO" sz="3600" dirty="0"/>
              <a:t>. </a:t>
            </a:r>
          </a:p>
          <a:p>
            <a:r>
              <a:rPr lang="nb-NO" sz="3600" dirty="0"/>
              <a:t>Velg fraseområde og så klikk på søppelkassen og bekrefte sletting.</a:t>
            </a:r>
          </a:p>
        </p:txBody>
      </p:sp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848CE63-F1CB-3845-87D7-C7EB3150B0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5" t="5553" r="14831" b="27561"/>
          <a:stretch/>
        </p:blipFill>
        <p:spPr>
          <a:xfrm>
            <a:off x="16510958" y="9040482"/>
            <a:ext cx="545189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35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46D043-CAE7-5E44-911D-13EF1F78E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04" y="2240062"/>
            <a:ext cx="22229763" cy="2286000"/>
          </a:xfrm>
        </p:spPr>
        <p:txBody>
          <a:bodyPr/>
          <a:lstStyle/>
          <a:p>
            <a:pPr algn="ctr"/>
            <a:r>
              <a:rPr lang="nb-NO" dirty="0"/>
              <a:t>Fakturering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6586F00-F895-CE4A-91AD-1A1622252BD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87649" y="5178820"/>
            <a:ext cx="8811876" cy="629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12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C9A374-48B1-6742-97C0-DE89BA18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5129489"/>
            <a:ext cx="7693025" cy="2286000"/>
          </a:xfrm>
        </p:spPr>
        <p:txBody>
          <a:bodyPr>
            <a:normAutofit/>
          </a:bodyPr>
          <a:lstStyle/>
          <a:p>
            <a:pPr algn="ctr"/>
            <a:r>
              <a:rPr lang="nb-NO" sz="8800" dirty="0"/>
              <a:t>Fra </a:t>
            </a:r>
            <a:r>
              <a:rPr lang="nb-NO" sz="8800" dirty="0" err="1"/>
              <a:t>Ambita</a:t>
            </a:r>
            <a:endParaRPr lang="nb-NO" sz="88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41F1100-2130-7A41-9A40-BBA3194EA4D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42954" y="3714773"/>
            <a:ext cx="12208476" cy="62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4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3E0FA5-00BC-C443-B72A-F0A9D9755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Faktureringsalternativer</a:t>
            </a:r>
            <a:endParaRPr lang="en-GB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A1FFB90-40F2-F14C-9A1A-C560B3D8F9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52499"/>
              </p:ext>
            </p:extLst>
          </p:nvPr>
        </p:nvGraphicFramePr>
        <p:xfrm>
          <a:off x="2985822" y="2113005"/>
          <a:ext cx="20294308" cy="10838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98948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84A7CF-9E55-5E49-A0C7-6BF350D2C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Sende</a:t>
            </a:r>
            <a:r>
              <a:rPr lang="en-GB" dirty="0"/>
              <a:t> faktura </a:t>
            </a:r>
            <a:r>
              <a:rPr lang="en-GB" dirty="0" err="1"/>
              <a:t>til</a:t>
            </a:r>
            <a:r>
              <a:rPr lang="en-GB" dirty="0"/>
              <a:t> SVEA. </a:t>
            </a:r>
            <a:r>
              <a:rPr lang="en-GB" dirty="0" err="1"/>
              <a:t>betalingsportal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4D19F6-927C-D44D-B5BD-12F6A39CCBE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7559" y="4400368"/>
            <a:ext cx="4984831" cy="761963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err="1"/>
              <a:t>Velg</a:t>
            </a:r>
            <a:r>
              <a:rPr lang="en-GB" dirty="0"/>
              <a:t> Kunde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err="1"/>
              <a:t>Velg</a:t>
            </a:r>
            <a:r>
              <a:rPr lang="en-GB" dirty="0"/>
              <a:t> </a:t>
            </a:r>
            <a:r>
              <a:rPr lang="en-GB" dirty="0" err="1"/>
              <a:t>Fakturatype</a:t>
            </a:r>
            <a:r>
              <a:rPr lang="en-GB" dirty="0"/>
              <a:t> “</a:t>
            </a:r>
            <a:r>
              <a:rPr lang="en-GB" dirty="0" err="1"/>
              <a:t>Lenke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betalingsportal</a:t>
            </a:r>
            <a:r>
              <a:rPr lang="en-GB" dirty="0"/>
              <a:t>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Send faktura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31BFAAE-40E5-BC4C-AF55-8F37DC0ED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500" y="4400368"/>
            <a:ext cx="18288000" cy="80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149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51F5FC-A310-494C-865F-DF3E1B05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/>
              <a:t>Send faktura </a:t>
            </a:r>
            <a:r>
              <a:rPr lang="en-GB" dirty="0" err="1"/>
              <a:t>selv</a:t>
            </a:r>
            <a:endParaRPr lang="en-GB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F17C3F6-98DF-F046-A37F-86E23FF36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765" y="4052845"/>
            <a:ext cx="18237200" cy="7785100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E45B1306-7331-1E4A-BED2-9DA2A93DAF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0424" y="4135576"/>
            <a:ext cx="4984831" cy="761963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err="1"/>
              <a:t>Velg</a:t>
            </a:r>
            <a:r>
              <a:rPr lang="en-GB" dirty="0"/>
              <a:t> Kunde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err="1"/>
              <a:t>Velg</a:t>
            </a:r>
            <a:r>
              <a:rPr lang="en-GB" dirty="0"/>
              <a:t> </a:t>
            </a:r>
            <a:r>
              <a:rPr lang="en-GB" dirty="0" err="1"/>
              <a:t>Fakturatype</a:t>
            </a:r>
            <a:r>
              <a:rPr lang="en-GB" dirty="0"/>
              <a:t> “Send faktura </a:t>
            </a:r>
            <a:r>
              <a:rPr lang="en-GB" dirty="0" err="1"/>
              <a:t>selv</a:t>
            </a:r>
            <a:r>
              <a:rPr lang="en-GB" dirty="0"/>
              <a:t>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err="1"/>
              <a:t>Velg</a:t>
            </a:r>
            <a:r>
              <a:rPr lang="en-GB" dirty="0"/>
              <a:t> Send </a:t>
            </a:r>
            <a:r>
              <a:rPr lang="en-GB" dirty="0" err="1"/>
              <a:t>som</a:t>
            </a:r>
            <a:r>
              <a:rPr lang="en-GB" dirty="0"/>
              <a:t> e-post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Send faktura</a:t>
            </a:r>
          </a:p>
        </p:txBody>
      </p:sp>
    </p:spTree>
    <p:extLst>
      <p:ext uri="{BB962C8B-B14F-4D97-AF65-F5344CB8AC3E}">
        <p14:creationId xmlns:p14="http://schemas.microsoft.com/office/powerpoint/2010/main" val="1551761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2F374E-56DF-924E-84A3-96BD7C08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/>
              <a:t>Faktura per post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99481EAE-ADB1-6F46-8878-A6957B8411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6986" y="4630712"/>
            <a:ext cx="4984831" cy="761963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err="1"/>
              <a:t>Velg</a:t>
            </a:r>
            <a:r>
              <a:rPr lang="en-GB" dirty="0"/>
              <a:t> Kunde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 err="1"/>
              <a:t>Velg</a:t>
            </a:r>
            <a:r>
              <a:rPr lang="en-GB" dirty="0"/>
              <a:t> </a:t>
            </a:r>
            <a:r>
              <a:rPr lang="en-GB" dirty="0" err="1"/>
              <a:t>Fakturatype</a:t>
            </a:r>
            <a:r>
              <a:rPr lang="en-GB" dirty="0"/>
              <a:t> “Faktura per post”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Send faktura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92D86A9-94F6-934E-819F-17081E660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551" y="4700210"/>
            <a:ext cx="18249900" cy="74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36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4FBA9A-3012-0D44-ACFB-2DE86AA5C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Organisasjonskunder</a:t>
            </a:r>
            <a:endParaRPr lang="en-GB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F493A1E-9925-4946-BC06-09C3F8728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904" y="3286898"/>
            <a:ext cx="15891220" cy="908461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533374E-2ADD-7B45-846B-F0A01A261EE2}"/>
              </a:ext>
            </a:extLst>
          </p:cNvPr>
          <p:cNvSpPr txBox="1"/>
          <p:nvPr/>
        </p:nvSpPr>
        <p:spPr>
          <a:xfrm>
            <a:off x="1079500" y="4226510"/>
            <a:ext cx="66232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For </a:t>
            </a:r>
            <a:r>
              <a:rPr lang="en-GB" dirty="0" err="1">
                <a:solidFill>
                  <a:schemeClr val="bg1"/>
                </a:solidFill>
              </a:rPr>
              <a:t>organisasjonskunder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må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følgende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være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utfylt</a:t>
            </a:r>
            <a:r>
              <a:rPr lang="en-GB" dirty="0">
                <a:solidFill>
                  <a:schemeClr val="bg1"/>
                </a:solidFill>
              </a:rPr>
              <a:t> for </a:t>
            </a:r>
            <a:r>
              <a:rPr lang="en-GB" dirty="0" err="1">
                <a:solidFill>
                  <a:schemeClr val="bg1"/>
                </a:solidFill>
              </a:rPr>
              <a:t>å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kunne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fakturere</a:t>
            </a:r>
            <a:r>
              <a:rPr lang="en-GB" dirty="0">
                <a:solidFill>
                  <a:schemeClr val="bg1"/>
                </a:solidFill>
              </a:rPr>
              <a:t>;</a:t>
            </a:r>
          </a:p>
          <a:p>
            <a:pPr marL="685800" indent="-685800">
              <a:buFontTx/>
              <a:buChar char="-"/>
            </a:pPr>
            <a:r>
              <a:rPr lang="en-GB" dirty="0" err="1">
                <a:solidFill>
                  <a:schemeClr val="bg1"/>
                </a:solidFill>
              </a:rPr>
              <a:t>Organisasjonsnummer</a:t>
            </a:r>
            <a:endParaRPr lang="en-GB" dirty="0">
              <a:solidFill>
                <a:schemeClr val="bg1"/>
              </a:solidFill>
            </a:endParaRPr>
          </a:p>
          <a:p>
            <a:pPr marL="685800" indent="-685800">
              <a:buFontTx/>
              <a:buChar char="-"/>
            </a:pPr>
            <a:r>
              <a:rPr lang="en-GB" dirty="0" err="1">
                <a:solidFill>
                  <a:schemeClr val="bg1"/>
                </a:solidFill>
              </a:rPr>
              <a:t>Epostadresse</a:t>
            </a:r>
            <a:endParaRPr lang="en-GB" dirty="0">
              <a:solidFill>
                <a:schemeClr val="bg1"/>
              </a:solidFill>
            </a:endParaRPr>
          </a:p>
          <a:p>
            <a:pPr marL="685800" indent="-685800">
              <a:buFontTx/>
              <a:buChar char="-"/>
            </a:pPr>
            <a:r>
              <a:rPr lang="en-GB" dirty="0" err="1">
                <a:solidFill>
                  <a:schemeClr val="bg1"/>
                </a:solidFill>
              </a:rPr>
              <a:t>Deres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referanse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ECF81E6-8292-CD4E-8ADD-277D4E0641C7}"/>
              </a:ext>
            </a:extLst>
          </p:cNvPr>
          <p:cNvSpPr/>
          <p:nvPr/>
        </p:nvSpPr>
        <p:spPr>
          <a:xfrm>
            <a:off x="8070087" y="8699157"/>
            <a:ext cx="2446637" cy="79033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1027DF2-9AD1-8342-8DE9-903FFD98AFB6}"/>
              </a:ext>
            </a:extLst>
          </p:cNvPr>
          <p:cNvSpPr/>
          <p:nvPr/>
        </p:nvSpPr>
        <p:spPr>
          <a:xfrm>
            <a:off x="8305614" y="10874321"/>
            <a:ext cx="2446637" cy="79033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A6AD990-4349-2940-8A78-93D9AABDB653}"/>
              </a:ext>
            </a:extLst>
          </p:cNvPr>
          <p:cNvSpPr/>
          <p:nvPr/>
        </p:nvSpPr>
        <p:spPr>
          <a:xfrm>
            <a:off x="16188851" y="5374067"/>
            <a:ext cx="2446637" cy="79033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366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CA2C83-C4B1-B646-BB52-4CF1384DB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Sende</a:t>
            </a:r>
            <a:r>
              <a:rPr lang="en-GB" dirty="0"/>
              <a:t> EHF faktura (</a:t>
            </a:r>
            <a:r>
              <a:rPr lang="en-GB" dirty="0" err="1"/>
              <a:t>bedrift</a:t>
            </a:r>
            <a:r>
              <a:rPr lang="en-GB" dirty="0"/>
              <a:t>)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BF4A5A8-293E-F843-9D34-79A882A78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313" y="4176747"/>
            <a:ext cx="19739106" cy="710942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1AF96474-9758-A346-9DB3-B3E742B947B4}"/>
              </a:ext>
            </a:extLst>
          </p:cNvPr>
          <p:cNvSpPr txBox="1"/>
          <p:nvPr/>
        </p:nvSpPr>
        <p:spPr>
          <a:xfrm>
            <a:off x="422058" y="5098472"/>
            <a:ext cx="32142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Velg</a:t>
            </a:r>
            <a:r>
              <a:rPr lang="en-GB" dirty="0">
                <a:solidFill>
                  <a:schemeClr val="bg1"/>
                </a:solidFill>
              </a:rPr>
              <a:t> ”Send faktura via EHF”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1298799-FBFD-E240-8F03-31778ED488CF}"/>
              </a:ext>
            </a:extLst>
          </p:cNvPr>
          <p:cNvSpPr/>
          <p:nvPr/>
        </p:nvSpPr>
        <p:spPr>
          <a:xfrm>
            <a:off x="8808002" y="6858000"/>
            <a:ext cx="2446637" cy="79033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049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utendørs, bygning, bro&#10;&#10;Automatisk generert beskrivelse">
            <a:extLst>
              <a:ext uri="{FF2B5EF4-FFF2-40B4-BE49-F238E27FC236}">
                <a16:creationId xmlns:a16="http://schemas.microsoft.com/office/drawing/2014/main" id="{73992108-16A9-4469-A315-68D4E540A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77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2ABE39-841B-3440-A34F-622CD2256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28"/>
            <a:ext cx="22229763" cy="2286000"/>
          </a:xfrm>
        </p:spPr>
        <p:txBody>
          <a:bodyPr/>
          <a:lstStyle/>
          <a:p>
            <a:r>
              <a:rPr lang="en-GB" dirty="0" err="1"/>
              <a:t>Opprett</a:t>
            </a:r>
            <a:r>
              <a:rPr lang="en-GB" dirty="0"/>
              <a:t> </a:t>
            </a:r>
            <a:r>
              <a:rPr lang="en-GB" dirty="0" err="1"/>
              <a:t>nytt</a:t>
            </a:r>
            <a:r>
              <a:rPr lang="en-GB" dirty="0"/>
              <a:t> </a:t>
            </a:r>
            <a:r>
              <a:rPr lang="en-GB" dirty="0" err="1"/>
              <a:t>oppdrag</a:t>
            </a:r>
            <a:r>
              <a:rPr lang="en-GB" dirty="0"/>
              <a:t>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D73C501-49C8-B443-A602-D58DD6B21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42" y="3136900"/>
            <a:ext cx="23614490" cy="812165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DFF97225-1954-9442-9826-15DC3C5D348B}"/>
              </a:ext>
            </a:extLst>
          </p:cNvPr>
          <p:cNvSpPr/>
          <p:nvPr/>
        </p:nvSpPr>
        <p:spPr>
          <a:xfrm>
            <a:off x="16360346" y="2866768"/>
            <a:ext cx="3039762" cy="1186248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341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063084-313C-8B48-9469-CE5645A69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442"/>
            <a:ext cx="22229763" cy="2286000"/>
          </a:xfrm>
        </p:spPr>
        <p:txBody>
          <a:bodyPr/>
          <a:lstStyle/>
          <a:p>
            <a:r>
              <a:rPr lang="en-GB" dirty="0" err="1"/>
              <a:t>Søk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addresse</a:t>
            </a:r>
            <a:r>
              <a:rPr lang="en-GB" dirty="0"/>
              <a:t>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D2E19-78C2-4C48-961D-CD0B65D3E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849" y="3742701"/>
            <a:ext cx="19152972" cy="893716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FAF0AB9F-BF09-2844-9A0C-7E095FEF9A30}"/>
              </a:ext>
            </a:extLst>
          </p:cNvPr>
          <p:cNvSpPr/>
          <p:nvPr/>
        </p:nvSpPr>
        <p:spPr>
          <a:xfrm>
            <a:off x="5412259" y="7154562"/>
            <a:ext cx="2100649" cy="642551"/>
          </a:xfrm>
          <a:prstGeom prst="ellips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4D4077E-D48F-A44F-B9C1-23CDA036A841}"/>
              </a:ext>
            </a:extLst>
          </p:cNvPr>
          <p:cNvSpPr txBox="1"/>
          <p:nvPr/>
        </p:nvSpPr>
        <p:spPr>
          <a:xfrm>
            <a:off x="390354" y="6820929"/>
            <a:ext cx="3909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bg1"/>
                </a:solidFill>
              </a:rPr>
              <a:t>Klikk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på</a:t>
            </a:r>
            <a:r>
              <a:rPr lang="en-GB" sz="3600" dirty="0">
                <a:solidFill>
                  <a:schemeClr val="bg1"/>
                </a:solidFill>
              </a:rPr>
              <a:t> addresser for </a:t>
            </a:r>
            <a:r>
              <a:rPr lang="en-GB" sz="3600" dirty="0" err="1">
                <a:solidFill>
                  <a:schemeClr val="bg1"/>
                </a:solidFill>
              </a:rPr>
              <a:t>å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komme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videre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7406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5E91DC-DA15-2248-B5E2-135900572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8" y="13727"/>
            <a:ext cx="22229763" cy="2286000"/>
          </a:xfrm>
        </p:spPr>
        <p:txBody>
          <a:bodyPr/>
          <a:lstStyle/>
          <a:p>
            <a:r>
              <a:rPr lang="en-GB" dirty="0" err="1"/>
              <a:t>Velg</a:t>
            </a:r>
            <a:r>
              <a:rPr lang="en-GB" dirty="0"/>
              <a:t> </a:t>
            </a:r>
            <a:r>
              <a:rPr lang="en-GB" dirty="0" err="1"/>
              <a:t>ønsket</a:t>
            </a:r>
            <a:r>
              <a:rPr lang="en-GB" dirty="0"/>
              <a:t> </a:t>
            </a:r>
            <a:r>
              <a:rPr lang="en-GB" dirty="0" err="1"/>
              <a:t>adresse</a:t>
            </a:r>
            <a:endParaRPr lang="en-GB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5554655-AC49-9B4F-B048-4FDD375B7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328" y="3188043"/>
            <a:ext cx="21095661" cy="977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99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5B8653-212A-6D4A-A83A-8D9533BB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229763" cy="2286000"/>
          </a:xfrm>
        </p:spPr>
        <p:txBody>
          <a:bodyPr/>
          <a:lstStyle/>
          <a:p>
            <a:r>
              <a:rPr lang="en-GB" dirty="0" err="1"/>
              <a:t>Velg</a:t>
            </a:r>
            <a:r>
              <a:rPr lang="en-GB" dirty="0"/>
              <a:t> </a:t>
            </a:r>
            <a:r>
              <a:rPr lang="en-GB" dirty="0" err="1"/>
              <a:t>eiendom</a:t>
            </a:r>
            <a:endParaRPr lang="en-GB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B1FE8FEC-301E-9941-BBCB-6C04BC07C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5491" y="3157150"/>
            <a:ext cx="21207374" cy="978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9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2A3506-C272-414F-8D5B-EC69BA589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27"/>
            <a:ext cx="22229763" cy="2286000"/>
          </a:xfrm>
        </p:spPr>
        <p:txBody>
          <a:bodyPr/>
          <a:lstStyle/>
          <a:p>
            <a:r>
              <a:rPr lang="en-GB" dirty="0" err="1"/>
              <a:t>Velg</a:t>
            </a:r>
            <a:r>
              <a:rPr lang="en-GB" dirty="0"/>
              <a:t> </a:t>
            </a:r>
            <a:r>
              <a:rPr lang="en-GB" dirty="0" err="1"/>
              <a:t>neste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velge</a:t>
            </a:r>
            <a:r>
              <a:rPr lang="en-GB" dirty="0"/>
              <a:t> </a:t>
            </a:r>
            <a:r>
              <a:rPr lang="en-GB" dirty="0" err="1"/>
              <a:t>kunde</a:t>
            </a:r>
            <a:endParaRPr lang="en-GB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BFDBD6C-339A-E740-B6ED-EA535B3A1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109" y="3163330"/>
            <a:ext cx="21346229" cy="984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26339"/>
      </p:ext>
    </p:extLst>
  </p:cSld>
  <p:clrMapOvr>
    <a:masterClrMapping/>
  </p:clrMapOvr>
</p:sld>
</file>

<file path=ppt/theme/theme1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A7B5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AAB272B018BA4699A4AEE0AFCAFD44" ma:contentTypeVersion="13" ma:contentTypeDescription="Create a new document." ma:contentTypeScope="" ma:versionID="79d56f1b4332bc71dbaf63ab12b4ecba">
  <xsd:schema xmlns:xsd="http://www.w3.org/2001/XMLSchema" xmlns:xs="http://www.w3.org/2001/XMLSchema" xmlns:p="http://schemas.microsoft.com/office/2006/metadata/properties" xmlns:ns2="f33a054e-938f-45da-bbad-9e4eb64ba19b" xmlns:ns3="708ddff7-e0a4-4b0a-a24a-6cd64ad5b111" targetNamespace="http://schemas.microsoft.com/office/2006/metadata/properties" ma:root="true" ma:fieldsID="41f92d6645964c0a22be1574890f96d0" ns2:_="" ns3:_="">
    <xsd:import namespace="f33a054e-938f-45da-bbad-9e4eb64ba19b"/>
    <xsd:import namespace="708ddff7-e0a4-4b0a-a24a-6cd64ad5b1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3a054e-938f-45da-bbad-9e4eb64ba1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ce6cbf4-3dfa-40da-928a-d761fa00da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8ddff7-e0a4-4b0a-a24a-6cd64ad5b11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8784cc7-0ffb-4712-8891-728e10b86757}" ma:internalName="TaxCatchAll" ma:showField="CatchAllData" ma:web="708ddff7-e0a4-4b0a-a24a-6cd64ad5b1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8ddff7-e0a4-4b0a-a24a-6cd64ad5b111" xsi:nil="true"/>
    <lcf76f155ced4ddcb4097134ff3c332f xmlns="f33a054e-938f-45da-bbad-9e4eb64ba19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3B26B74-962F-4FCE-BFCF-595B91155A92}"/>
</file>

<file path=customXml/itemProps2.xml><?xml version="1.0" encoding="utf-8"?>
<ds:datastoreItem xmlns:ds="http://schemas.openxmlformats.org/officeDocument/2006/customXml" ds:itemID="{C3886177-4F2B-4CDA-AF59-53CAB7C8E2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5CAFD9-5CBF-4A74-98B9-D9E55E7A979D}">
  <ds:schemaRefs>
    <ds:schemaRef ds:uri="http://purl.org/dc/elements/1.1/"/>
    <ds:schemaRef ds:uri="http://schemas.microsoft.com/office/2006/metadata/properties"/>
    <ds:schemaRef ds:uri="http://www.w3.org/XML/1998/namespace"/>
    <ds:schemaRef ds:uri="1146ee1c-f94d-49d6-b00d-860a651b48e2"/>
    <ds:schemaRef ds:uri="1f668434-aabb-49c1-aaa9-23ab483fbee0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</TotalTime>
  <Words>583</Words>
  <Application>Microsoft Macintosh PowerPoint</Application>
  <PresentationFormat>Custom</PresentationFormat>
  <Paragraphs>140</Paragraphs>
  <Slides>46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Verdana</vt:lpstr>
      <vt:lpstr>Egendefinert utforming</vt:lpstr>
      <vt:lpstr>PowerPoint Presentation</vt:lpstr>
      <vt:lpstr>Innhold</vt:lpstr>
      <vt:lpstr>Opprette nytt oppdrag</vt:lpstr>
      <vt:lpstr>Fra Ambita</vt:lpstr>
      <vt:lpstr>Opprett nytt oppdrag </vt:lpstr>
      <vt:lpstr>Søk på addresse </vt:lpstr>
      <vt:lpstr>Velg ønsket adresse</vt:lpstr>
      <vt:lpstr>Velg eiendom</vt:lpstr>
      <vt:lpstr>Velg neste for å velge kunde</vt:lpstr>
      <vt:lpstr>Velg kunde/kontaktperson for oppdraget fra Ambita</vt:lpstr>
      <vt:lpstr>Alternativ 2; Søk etter kunde</vt:lpstr>
      <vt:lpstr>Alternativ 3; Opprett kunde</vt:lpstr>
      <vt:lpstr>Oppdragsinformasjon</vt:lpstr>
      <vt:lpstr>Registrer ansvarlig takstmann, medansvarlig evt ekstern samarbeidspartner</vt:lpstr>
      <vt:lpstr>Rekvirert av</vt:lpstr>
      <vt:lpstr>Oppdragsoversikt</vt:lpstr>
      <vt:lpstr>Kopier eksisterende oppdrag</vt:lpstr>
      <vt:lpstr>Kopier fra eksisterende oppdrag</vt:lpstr>
      <vt:lpstr>Velg data som skal kopieres</vt:lpstr>
      <vt:lpstr>Rediger oppdraget</vt:lpstr>
      <vt:lpstr>Oppdrag i IVIT</vt:lpstr>
      <vt:lpstr>Avtal befaring</vt:lpstr>
      <vt:lpstr>Opprett fakturagrunnlag for ordrebekreftelse</vt:lpstr>
      <vt:lpstr>Ordrebekreftelse</vt:lpstr>
      <vt:lpstr>Send ordrebekreftelse</vt:lpstr>
      <vt:lpstr>Start ny rapport</vt:lpstr>
      <vt:lpstr>Velg ønsket rapport</vt:lpstr>
      <vt:lpstr>Fraser</vt:lpstr>
      <vt:lpstr>Det er mulig for brukeren å velge fraser som skal legges til rapporten via T-symbolet, men også lage sine egne fraser.</vt:lpstr>
      <vt:lpstr>Det finns fire ulike brukernivåer med forskjellige rettigheter </vt:lpstr>
      <vt:lpstr>Typen frase som kan opprettes er avhengig av brukernivået til brukeren </vt:lpstr>
      <vt:lpstr>Systemadmin</vt:lpstr>
      <vt:lpstr>Selskapadmin</vt:lpstr>
      <vt:lpstr>Selskapadmin</vt:lpstr>
      <vt:lpstr>Selskapadmin</vt:lpstr>
      <vt:lpstr>Kontoradmin og takstiengeniør</vt:lpstr>
      <vt:lpstr>Endre fraser</vt:lpstr>
      <vt:lpstr>Ta bort fraser</vt:lpstr>
      <vt:lpstr>Fakturering</vt:lpstr>
      <vt:lpstr>Faktureringsalternativer</vt:lpstr>
      <vt:lpstr>Sende faktura til SVEA. betalingsportal</vt:lpstr>
      <vt:lpstr>Send faktura selv</vt:lpstr>
      <vt:lpstr>Faktura per post</vt:lpstr>
      <vt:lpstr>Organisasjonskunder</vt:lpstr>
      <vt:lpstr>Sende EHF faktura (bedrift)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Catharina Kruse</dc:creator>
  <cp:lastModifiedBy>Line Gunnarrud</cp:lastModifiedBy>
  <cp:revision>11</cp:revision>
  <dcterms:created xsi:type="dcterms:W3CDTF">2020-10-22T00:03:30Z</dcterms:created>
  <dcterms:modified xsi:type="dcterms:W3CDTF">2024-10-29T14:49:32Z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0x01010089AAB272B018BA4699A4AEE0AFCAFD44</vt:lpwstr>
  </property>
  <property fmtid="{D5CDD505-2E9C-101B-9397-08002B2CF9AE}" pid="3" name="DocumentContent">
    <vt:lpwstr/>
  </property>
  <property fmtid="{D5CDD505-2E9C-101B-9397-08002B2CF9AE}" pid="4" name="MediaServiceImageTags">
    <vt:lpwstr/>
  </property>
</Properties>
</file>